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23622000" cy="33423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0" d="100"/>
          <a:sy n="40" d="100"/>
        </p:scale>
        <p:origin x="1244" y="-2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0EB9E-5436-420C-8297-CE888D54030A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FAA-B7EB-4725-952B-8CEFBA2B9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0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OjHhS5MtvA&amp;t=1171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(2) Beethoven 9 - Chicago Symphony Orchestra - Riccardo </a:t>
            </a:r>
            <a:r>
              <a:rPr lang="en-US" altLang="zh-TW" dirty="0" err="1">
                <a:hlinkClick r:id="rId3"/>
              </a:rPr>
              <a:t>Muti</a:t>
            </a:r>
            <a:r>
              <a:rPr lang="en-US" altLang="zh-TW" dirty="0">
                <a:hlinkClick r:id="rId3"/>
              </a:rPr>
              <a:t> – YouTube</a:t>
            </a:r>
            <a:endParaRPr lang="en-US" altLang="zh-TW" dirty="0"/>
          </a:p>
          <a:p>
            <a:r>
              <a:rPr lang="en-US" altLang="zh-TW" dirty="0"/>
              <a:t>1:51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08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4:31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88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4:46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043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5:01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50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5:21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922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5:35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253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5:50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80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6:03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20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6:10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817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6:22</a:t>
            </a:r>
          </a:p>
          <a:p>
            <a:r>
              <a:rPr lang="zh-TW" altLang="en-US" dirty="0"/>
              <a:t>又嘉</a:t>
            </a:r>
            <a:r>
              <a:rPr lang="en-US" altLang="zh-TW" dirty="0"/>
              <a:t>check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213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6:37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13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2:06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882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6:52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894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5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7:34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816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7:51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34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8:04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777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8:22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500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8:35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788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8:50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004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21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9:19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59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310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9:34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263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68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9:57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392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10:12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762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10:25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44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10:40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506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10:55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815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11:09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777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1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11:42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51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2:44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316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11:58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749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12:17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23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12:35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032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12:52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238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13:08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002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13:23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668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13:36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94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13:57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000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14:12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571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14:27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27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3:05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4047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14:37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359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14:46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036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14:58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958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15:12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67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15:27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606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15:44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4046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15:59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69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58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16:28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035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16:43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88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3:26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682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16:59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6602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17:14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6605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17:29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662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17:43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5080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18:01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397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18:24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4146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18:41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6219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18:57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2591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19:14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7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3:44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81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3:58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83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4:13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38FAA-B7EB-4725-952B-8CEFBA2B91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7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7C44EC9-BEAA-4793-9129-9514AF3EF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073364"/>
              </p:ext>
            </p:extLst>
          </p:nvPr>
        </p:nvGraphicFramePr>
        <p:xfrm>
          <a:off x="2880986" y="30184614"/>
          <a:ext cx="19653343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6757">
                  <a:extLst>
                    <a:ext uri="{9D8B030D-6E8A-4147-A177-3AD203B41FA5}">
                      <a16:colId xmlns:a16="http://schemas.microsoft.com/office/drawing/2014/main" val="963902799"/>
                    </a:ext>
                  </a:extLst>
                </a:gridCol>
                <a:gridCol w="2241729">
                  <a:extLst>
                    <a:ext uri="{9D8B030D-6E8A-4147-A177-3AD203B41FA5}">
                      <a16:colId xmlns:a16="http://schemas.microsoft.com/office/drawing/2014/main" val="1488986578"/>
                    </a:ext>
                  </a:extLst>
                </a:gridCol>
                <a:gridCol w="249361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9135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52820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216542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105007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655524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0</a:t>
                      </a:r>
                      <a:endParaRPr lang="zh-TW" altLang="en-US" sz="3200" dirty="0"/>
                    </a:p>
                    <a:p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47B1CAA-60B8-435B-A874-95F3829BB404}"/>
              </a:ext>
            </a:extLst>
          </p:cNvPr>
          <p:cNvSpPr/>
          <p:nvPr/>
        </p:nvSpPr>
        <p:spPr>
          <a:xfrm>
            <a:off x="3416772" y="17506443"/>
            <a:ext cx="1887845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C83CF9-2D30-497E-AD4E-40DDCD0C7028}"/>
              </a:ext>
            </a:extLst>
          </p:cNvPr>
          <p:cNvSpPr/>
          <p:nvPr/>
        </p:nvSpPr>
        <p:spPr>
          <a:xfrm>
            <a:off x="13877365" y="11688349"/>
            <a:ext cx="857025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6CFCB7-0AF8-48A1-875A-10A9069A7E85}"/>
              </a:ext>
            </a:extLst>
          </p:cNvPr>
          <p:cNvSpPr/>
          <p:nvPr/>
        </p:nvSpPr>
        <p:spPr>
          <a:xfrm>
            <a:off x="7450890" y="23294001"/>
            <a:ext cx="47859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BF5076-33FD-4E77-BE8B-0C8F10E90F3D}"/>
              </a:ext>
            </a:extLst>
          </p:cNvPr>
          <p:cNvSpPr/>
          <p:nvPr/>
        </p:nvSpPr>
        <p:spPr>
          <a:xfrm>
            <a:off x="16962443" y="23251837"/>
            <a:ext cx="4041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1984E6-3535-4D5A-B3AD-58E404037150}"/>
              </a:ext>
            </a:extLst>
          </p:cNvPr>
          <p:cNvSpPr/>
          <p:nvPr/>
        </p:nvSpPr>
        <p:spPr>
          <a:xfrm>
            <a:off x="12789559" y="26132421"/>
            <a:ext cx="18408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B4D0FF-9519-49B8-9E1C-F1C7795C1A0B}"/>
              </a:ext>
            </a:extLst>
          </p:cNvPr>
          <p:cNvSpPr/>
          <p:nvPr/>
        </p:nvSpPr>
        <p:spPr>
          <a:xfrm>
            <a:off x="12789559" y="28868122"/>
            <a:ext cx="18408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EFDCEA-75E4-4037-B414-3269CDDCB42C}"/>
              </a:ext>
            </a:extLst>
          </p:cNvPr>
          <p:cNvSpPr/>
          <p:nvPr/>
        </p:nvSpPr>
        <p:spPr>
          <a:xfrm>
            <a:off x="21004306" y="26081061"/>
            <a:ext cx="1443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C8B6FB-6F4A-4658-94D2-A8CC0FBA5CEF}"/>
              </a:ext>
            </a:extLst>
          </p:cNvPr>
          <p:cNvSpPr/>
          <p:nvPr/>
        </p:nvSpPr>
        <p:spPr>
          <a:xfrm>
            <a:off x="21004305" y="28868122"/>
            <a:ext cx="1443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79E20B-9762-424F-B4A8-E844F4EE64C4}"/>
              </a:ext>
            </a:extLst>
          </p:cNvPr>
          <p:cNvSpPr/>
          <p:nvPr/>
        </p:nvSpPr>
        <p:spPr>
          <a:xfrm>
            <a:off x="3416771" y="24821061"/>
            <a:ext cx="188784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FD9535-2EBE-47BB-B76B-56EDE3A1785B}"/>
              </a:ext>
            </a:extLst>
          </p:cNvPr>
          <p:cNvSpPr/>
          <p:nvPr/>
        </p:nvSpPr>
        <p:spPr>
          <a:xfrm>
            <a:off x="3416772" y="27443781"/>
            <a:ext cx="188784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18B175C-F926-44C8-B050-24F9F004F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04149"/>
              </p:ext>
            </p:extLst>
          </p:nvPr>
        </p:nvGraphicFramePr>
        <p:xfrm>
          <a:off x="2243137" y="27005326"/>
          <a:ext cx="20305575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159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302690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59456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626561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604673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427314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373549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509733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166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170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172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174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180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3F03B5B-F0EB-4654-A1EA-C050A4DACC54}"/>
              </a:ext>
            </a:extLst>
          </p:cNvPr>
          <p:cNvSpPr/>
          <p:nvPr/>
        </p:nvSpPr>
        <p:spPr>
          <a:xfrm>
            <a:off x="2976281" y="16041189"/>
            <a:ext cx="111419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C6321D-C910-4DCA-A3BE-86C7C9BE7C65}"/>
              </a:ext>
            </a:extLst>
          </p:cNvPr>
          <p:cNvSpPr/>
          <p:nvPr/>
        </p:nvSpPr>
        <p:spPr>
          <a:xfrm>
            <a:off x="3004392" y="20078192"/>
            <a:ext cx="982288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DB6EA3-95F1-4A7B-9640-1BCA814D6A38}"/>
              </a:ext>
            </a:extLst>
          </p:cNvPr>
          <p:cNvSpPr/>
          <p:nvPr/>
        </p:nvSpPr>
        <p:spPr>
          <a:xfrm>
            <a:off x="3004392" y="21547670"/>
            <a:ext cx="98509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A6F8AE-9312-4F8E-848F-ED65F19BD3E9}"/>
              </a:ext>
            </a:extLst>
          </p:cNvPr>
          <p:cNvSpPr/>
          <p:nvPr/>
        </p:nvSpPr>
        <p:spPr>
          <a:xfrm>
            <a:off x="2976281" y="23024176"/>
            <a:ext cx="98509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492229-AB39-45BC-97D8-F4A6003A45E5}"/>
              </a:ext>
            </a:extLst>
          </p:cNvPr>
          <p:cNvSpPr/>
          <p:nvPr/>
        </p:nvSpPr>
        <p:spPr>
          <a:xfrm>
            <a:off x="3003175" y="8536120"/>
            <a:ext cx="72434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43AB3C-2FEF-476E-B754-A0A7097DF855}"/>
              </a:ext>
            </a:extLst>
          </p:cNvPr>
          <p:cNvSpPr/>
          <p:nvPr/>
        </p:nvSpPr>
        <p:spPr>
          <a:xfrm>
            <a:off x="3004392" y="11101902"/>
            <a:ext cx="98509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C585B8-2B0C-4F6A-9FB7-C3104A5C5BE1}"/>
              </a:ext>
            </a:extLst>
          </p:cNvPr>
          <p:cNvSpPr/>
          <p:nvPr/>
        </p:nvSpPr>
        <p:spPr>
          <a:xfrm>
            <a:off x="2976281" y="2834896"/>
            <a:ext cx="193189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7775F9-9554-4654-A7BF-71C9719162FB}"/>
              </a:ext>
            </a:extLst>
          </p:cNvPr>
          <p:cNvSpPr/>
          <p:nvPr/>
        </p:nvSpPr>
        <p:spPr>
          <a:xfrm>
            <a:off x="3003175" y="5555828"/>
            <a:ext cx="11923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7391BD-4F18-4EC8-99BB-1BBCA8B685E4}"/>
              </a:ext>
            </a:extLst>
          </p:cNvPr>
          <p:cNvSpPr/>
          <p:nvPr/>
        </p:nvSpPr>
        <p:spPr>
          <a:xfrm>
            <a:off x="3004392" y="14319986"/>
            <a:ext cx="111419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2EF33D-D389-4866-9D37-6C4BD7367ACF}"/>
              </a:ext>
            </a:extLst>
          </p:cNvPr>
          <p:cNvSpPr/>
          <p:nvPr/>
        </p:nvSpPr>
        <p:spPr>
          <a:xfrm>
            <a:off x="10618692" y="5506481"/>
            <a:ext cx="30211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3DA37F-D036-4769-9067-9B168DA153D5}"/>
              </a:ext>
            </a:extLst>
          </p:cNvPr>
          <p:cNvSpPr/>
          <p:nvPr/>
        </p:nvSpPr>
        <p:spPr>
          <a:xfrm>
            <a:off x="14376400" y="5556046"/>
            <a:ext cx="791882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B18B03-E908-4F49-AC56-31C398752CBA}"/>
              </a:ext>
            </a:extLst>
          </p:cNvPr>
          <p:cNvSpPr/>
          <p:nvPr/>
        </p:nvSpPr>
        <p:spPr>
          <a:xfrm>
            <a:off x="13017970" y="8430271"/>
            <a:ext cx="927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729C09-120D-4ECE-B60E-9BE93DE899E8}"/>
              </a:ext>
            </a:extLst>
          </p:cNvPr>
          <p:cNvSpPr/>
          <p:nvPr/>
        </p:nvSpPr>
        <p:spPr>
          <a:xfrm>
            <a:off x="13017969" y="9796338"/>
            <a:ext cx="927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92127B-E03D-45A8-A431-C51CAE2E1CFB}"/>
              </a:ext>
            </a:extLst>
          </p:cNvPr>
          <p:cNvSpPr/>
          <p:nvPr/>
        </p:nvSpPr>
        <p:spPr>
          <a:xfrm>
            <a:off x="13044867" y="11213533"/>
            <a:ext cx="927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8A44CDB-F2EF-453D-A0BC-CCD2476B4148}"/>
              </a:ext>
            </a:extLst>
          </p:cNvPr>
          <p:cNvSpPr/>
          <p:nvPr/>
        </p:nvSpPr>
        <p:spPr>
          <a:xfrm>
            <a:off x="13044862" y="12577410"/>
            <a:ext cx="927725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552826-33E2-409A-89DD-7F4A099BD170}"/>
              </a:ext>
            </a:extLst>
          </p:cNvPr>
          <p:cNvSpPr/>
          <p:nvPr/>
        </p:nvSpPr>
        <p:spPr>
          <a:xfrm>
            <a:off x="13044862" y="20149205"/>
            <a:ext cx="92772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D080A3-5566-44D6-888A-6CE0F65B617C}"/>
              </a:ext>
            </a:extLst>
          </p:cNvPr>
          <p:cNvSpPr/>
          <p:nvPr/>
        </p:nvSpPr>
        <p:spPr>
          <a:xfrm>
            <a:off x="13044861" y="21547670"/>
            <a:ext cx="92772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886900-1679-442B-8941-997E7E3B66A0}"/>
              </a:ext>
            </a:extLst>
          </p:cNvPr>
          <p:cNvSpPr/>
          <p:nvPr/>
        </p:nvSpPr>
        <p:spPr>
          <a:xfrm>
            <a:off x="13044860" y="23016498"/>
            <a:ext cx="92772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35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FDC21F0-7B89-430D-AED1-B885FBFB9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62079"/>
              </p:ext>
            </p:extLst>
          </p:nvPr>
        </p:nvGraphicFramePr>
        <p:xfrm>
          <a:off x="2243137" y="27005326"/>
          <a:ext cx="20305575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960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74468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59456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437879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127273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684834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276272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3015572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182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186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188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192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196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74DF2DB-A05A-4B23-A34D-44DBDA5ECA89}"/>
              </a:ext>
            </a:extLst>
          </p:cNvPr>
          <p:cNvSpPr/>
          <p:nvPr/>
        </p:nvSpPr>
        <p:spPr>
          <a:xfrm>
            <a:off x="2976281" y="2729810"/>
            <a:ext cx="178397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295C78-2F40-4BD1-942C-928605A8AEF2}"/>
              </a:ext>
            </a:extLst>
          </p:cNvPr>
          <p:cNvSpPr/>
          <p:nvPr/>
        </p:nvSpPr>
        <p:spPr>
          <a:xfrm>
            <a:off x="2976284" y="5556046"/>
            <a:ext cx="178397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3E5A09-5BE1-4283-B55C-DCE57E9B6EB9}"/>
              </a:ext>
            </a:extLst>
          </p:cNvPr>
          <p:cNvSpPr/>
          <p:nvPr/>
        </p:nvSpPr>
        <p:spPr>
          <a:xfrm>
            <a:off x="2976283" y="8430271"/>
            <a:ext cx="178397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CC4C0A-C168-461C-A482-4764134FA347}"/>
              </a:ext>
            </a:extLst>
          </p:cNvPr>
          <p:cNvSpPr/>
          <p:nvPr/>
        </p:nvSpPr>
        <p:spPr>
          <a:xfrm>
            <a:off x="2976282" y="9796338"/>
            <a:ext cx="178397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1202BD-00D3-4550-A14D-E1FDBA882209}"/>
              </a:ext>
            </a:extLst>
          </p:cNvPr>
          <p:cNvSpPr/>
          <p:nvPr/>
        </p:nvSpPr>
        <p:spPr>
          <a:xfrm>
            <a:off x="3003180" y="11213533"/>
            <a:ext cx="178397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70AEBD-DE08-4B69-9CE8-D6DDAE659E5A}"/>
              </a:ext>
            </a:extLst>
          </p:cNvPr>
          <p:cNvSpPr/>
          <p:nvPr/>
        </p:nvSpPr>
        <p:spPr>
          <a:xfrm>
            <a:off x="3003175" y="12577410"/>
            <a:ext cx="178397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82EC89-147D-4B60-9367-94D22BC786C2}"/>
              </a:ext>
            </a:extLst>
          </p:cNvPr>
          <p:cNvSpPr/>
          <p:nvPr/>
        </p:nvSpPr>
        <p:spPr>
          <a:xfrm>
            <a:off x="3003180" y="15727158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BFF809-F02C-425C-8C0B-15C477B8E0B5}"/>
              </a:ext>
            </a:extLst>
          </p:cNvPr>
          <p:cNvSpPr/>
          <p:nvPr/>
        </p:nvSpPr>
        <p:spPr>
          <a:xfrm>
            <a:off x="8841888" y="14152284"/>
            <a:ext cx="36804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9A2A114-F22A-4A98-958C-CD20DA15D47E}"/>
              </a:ext>
            </a:extLst>
          </p:cNvPr>
          <p:cNvSpPr/>
          <p:nvPr/>
        </p:nvSpPr>
        <p:spPr>
          <a:xfrm>
            <a:off x="10505514" y="2456587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74C2DBA-E107-4227-AF48-F635F116AF3F}"/>
              </a:ext>
            </a:extLst>
          </p:cNvPr>
          <p:cNvSpPr/>
          <p:nvPr/>
        </p:nvSpPr>
        <p:spPr>
          <a:xfrm>
            <a:off x="10514480" y="3954895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609553-6E99-4F72-AD54-AE496F28A111}"/>
              </a:ext>
            </a:extLst>
          </p:cNvPr>
          <p:cNvSpPr/>
          <p:nvPr/>
        </p:nvSpPr>
        <p:spPr>
          <a:xfrm>
            <a:off x="10569812" y="5453203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A9CBD3-7C29-4F39-BB6E-C0DA1A892FA5}"/>
              </a:ext>
            </a:extLst>
          </p:cNvPr>
          <p:cNvSpPr/>
          <p:nvPr/>
        </p:nvSpPr>
        <p:spPr>
          <a:xfrm>
            <a:off x="10621336" y="6976609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660CFB-8DD5-471C-B69D-ABCAF8B854CB}"/>
              </a:ext>
            </a:extLst>
          </p:cNvPr>
          <p:cNvSpPr/>
          <p:nvPr/>
        </p:nvSpPr>
        <p:spPr>
          <a:xfrm>
            <a:off x="10514480" y="8336269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3643D07-81E7-4ED7-9925-67FE12773F19}"/>
              </a:ext>
            </a:extLst>
          </p:cNvPr>
          <p:cNvSpPr/>
          <p:nvPr/>
        </p:nvSpPr>
        <p:spPr>
          <a:xfrm>
            <a:off x="10514480" y="9752392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69B0DC-1540-4368-810D-F33D516C84DA}"/>
              </a:ext>
            </a:extLst>
          </p:cNvPr>
          <p:cNvSpPr/>
          <p:nvPr/>
        </p:nvSpPr>
        <p:spPr>
          <a:xfrm>
            <a:off x="10416492" y="15684172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091AA7-9066-498B-B1B9-37C884191707}"/>
              </a:ext>
            </a:extLst>
          </p:cNvPr>
          <p:cNvSpPr/>
          <p:nvPr/>
        </p:nvSpPr>
        <p:spPr>
          <a:xfrm>
            <a:off x="10479291" y="17258607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EE8CDBD-8574-46DB-AA29-4A195E70387D}"/>
              </a:ext>
            </a:extLst>
          </p:cNvPr>
          <p:cNvSpPr/>
          <p:nvPr/>
        </p:nvSpPr>
        <p:spPr>
          <a:xfrm>
            <a:off x="10514480" y="18722388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ECB08C6-DB7C-478F-A6B6-AB5FF5B14F1B}"/>
              </a:ext>
            </a:extLst>
          </p:cNvPr>
          <p:cNvSpPr/>
          <p:nvPr/>
        </p:nvSpPr>
        <p:spPr>
          <a:xfrm>
            <a:off x="10505514" y="19982051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219874-CD43-44D9-91EB-0668955C199E}"/>
              </a:ext>
            </a:extLst>
          </p:cNvPr>
          <p:cNvSpPr/>
          <p:nvPr/>
        </p:nvSpPr>
        <p:spPr>
          <a:xfrm>
            <a:off x="10525237" y="21366242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7DC6923-A208-45AC-9A1E-65AF2D537FA1}"/>
              </a:ext>
            </a:extLst>
          </p:cNvPr>
          <p:cNvSpPr/>
          <p:nvPr/>
        </p:nvSpPr>
        <p:spPr>
          <a:xfrm>
            <a:off x="10569812" y="22782951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D9B1B1E-58DD-4802-89DD-77071EE05B19}"/>
              </a:ext>
            </a:extLst>
          </p:cNvPr>
          <p:cNvSpPr/>
          <p:nvPr/>
        </p:nvSpPr>
        <p:spPr>
          <a:xfrm>
            <a:off x="10505514" y="24116276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AF7876D-5187-4900-AEEE-ABD1E37E3536}"/>
              </a:ext>
            </a:extLst>
          </p:cNvPr>
          <p:cNvSpPr/>
          <p:nvPr/>
        </p:nvSpPr>
        <p:spPr>
          <a:xfrm>
            <a:off x="10524317" y="25532985"/>
            <a:ext cx="20847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70F1F0E-C8D2-4ADD-9DBB-51E151B7AB72}"/>
              </a:ext>
            </a:extLst>
          </p:cNvPr>
          <p:cNvSpPr/>
          <p:nvPr/>
        </p:nvSpPr>
        <p:spPr>
          <a:xfrm>
            <a:off x="12654556" y="15668491"/>
            <a:ext cx="96492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25D3AB1-CB30-4CC2-98C8-7CCE2E96DEDC}"/>
              </a:ext>
            </a:extLst>
          </p:cNvPr>
          <p:cNvSpPr/>
          <p:nvPr/>
        </p:nvSpPr>
        <p:spPr>
          <a:xfrm>
            <a:off x="15385911" y="2382819"/>
            <a:ext cx="69462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E8E35D-6782-4FFC-98E0-8D4EA2B0EF7F}"/>
              </a:ext>
            </a:extLst>
          </p:cNvPr>
          <p:cNvSpPr/>
          <p:nvPr/>
        </p:nvSpPr>
        <p:spPr>
          <a:xfrm>
            <a:off x="17373600" y="5495906"/>
            <a:ext cx="49881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BC3B1AE-C407-487C-A798-87F1E91956E0}"/>
              </a:ext>
            </a:extLst>
          </p:cNvPr>
          <p:cNvSpPr/>
          <p:nvPr/>
        </p:nvSpPr>
        <p:spPr>
          <a:xfrm>
            <a:off x="17344059" y="6888248"/>
            <a:ext cx="49881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7D6E238-5FB1-4DED-A111-167C3083F924}"/>
              </a:ext>
            </a:extLst>
          </p:cNvPr>
          <p:cNvSpPr/>
          <p:nvPr/>
        </p:nvSpPr>
        <p:spPr>
          <a:xfrm>
            <a:off x="17344058" y="14168646"/>
            <a:ext cx="49881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DA7D4D-50BD-45FB-855D-E89DCA9B3D41}"/>
              </a:ext>
            </a:extLst>
          </p:cNvPr>
          <p:cNvSpPr/>
          <p:nvPr/>
        </p:nvSpPr>
        <p:spPr>
          <a:xfrm>
            <a:off x="3058310" y="19861383"/>
            <a:ext cx="73792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03D846E-3041-47FA-BB11-4CBAA49148DE}"/>
              </a:ext>
            </a:extLst>
          </p:cNvPr>
          <p:cNvSpPr/>
          <p:nvPr/>
        </p:nvSpPr>
        <p:spPr>
          <a:xfrm>
            <a:off x="2932314" y="21384574"/>
            <a:ext cx="73792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1DB716F-4BBF-4AFC-B145-15A9450A3AAC}"/>
              </a:ext>
            </a:extLst>
          </p:cNvPr>
          <p:cNvSpPr/>
          <p:nvPr/>
        </p:nvSpPr>
        <p:spPr>
          <a:xfrm>
            <a:off x="3007660" y="22764185"/>
            <a:ext cx="73792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7BBE479-F507-4B68-A6E7-04D7CD6776EC}"/>
              </a:ext>
            </a:extLst>
          </p:cNvPr>
          <p:cNvSpPr/>
          <p:nvPr/>
        </p:nvSpPr>
        <p:spPr>
          <a:xfrm>
            <a:off x="2976284" y="25397432"/>
            <a:ext cx="73792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7D2B0E2-4446-4D95-A69E-BAB6949BF2F2}"/>
              </a:ext>
            </a:extLst>
          </p:cNvPr>
          <p:cNvSpPr/>
          <p:nvPr/>
        </p:nvSpPr>
        <p:spPr>
          <a:xfrm>
            <a:off x="2976284" y="23991500"/>
            <a:ext cx="73792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910A5EC-D873-4C4C-9DED-DE3A2B9A8114}"/>
              </a:ext>
            </a:extLst>
          </p:cNvPr>
          <p:cNvSpPr/>
          <p:nvPr/>
        </p:nvSpPr>
        <p:spPr>
          <a:xfrm>
            <a:off x="6121262" y="2510254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4C6C257-E1FC-4FFF-BA64-15687FD2DB75}"/>
              </a:ext>
            </a:extLst>
          </p:cNvPr>
          <p:cNvSpPr/>
          <p:nvPr/>
        </p:nvSpPr>
        <p:spPr>
          <a:xfrm>
            <a:off x="6169628" y="3889865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F32A59B-1A14-44F0-9192-BB3D1110328A}"/>
              </a:ext>
            </a:extLst>
          </p:cNvPr>
          <p:cNvSpPr/>
          <p:nvPr/>
        </p:nvSpPr>
        <p:spPr>
          <a:xfrm>
            <a:off x="6219349" y="5427465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8F1BE94-655C-4468-9898-4DB6D27FB3B2}"/>
              </a:ext>
            </a:extLst>
          </p:cNvPr>
          <p:cNvSpPr/>
          <p:nvPr/>
        </p:nvSpPr>
        <p:spPr>
          <a:xfrm>
            <a:off x="6121261" y="9756791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2F3A2B-57E1-40CB-A242-B7C1BEB0A215}"/>
              </a:ext>
            </a:extLst>
          </p:cNvPr>
          <p:cNvSpPr/>
          <p:nvPr/>
        </p:nvSpPr>
        <p:spPr>
          <a:xfrm>
            <a:off x="6328912" y="6889037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F287C65-E1F1-420C-87CC-81F74ADDC659}"/>
              </a:ext>
            </a:extLst>
          </p:cNvPr>
          <p:cNvSpPr/>
          <p:nvPr/>
        </p:nvSpPr>
        <p:spPr>
          <a:xfrm>
            <a:off x="6169627" y="8350609"/>
            <a:ext cx="423431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21091E8-6B64-43AB-BE2D-E371B3A03421}"/>
              </a:ext>
            </a:extLst>
          </p:cNvPr>
          <p:cNvSpPr/>
          <p:nvPr/>
        </p:nvSpPr>
        <p:spPr>
          <a:xfrm>
            <a:off x="6189839" y="11140645"/>
            <a:ext cx="41217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F3FE81A-C45F-4EC4-8C15-C2BADF77E056}"/>
              </a:ext>
            </a:extLst>
          </p:cNvPr>
          <p:cNvSpPr/>
          <p:nvPr/>
        </p:nvSpPr>
        <p:spPr>
          <a:xfrm>
            <a:off x="6121259" y="12644529"/>
            <a:ext cx="42343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A51C318-B7AD-4975-A1A6-933953FDBDFC}"/>
              </a:ext>
            </a:extLst>
          </p:cNvPr>
          <p:cNvSpPr/>
          <p:nvPr/>
        </p:nvSpPr>
        <p:spPr>
          <a:xfrm>
            <a:off x="17325792" y="3879017"/>
            <a:ext cx="51653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0B43259-A5B0-44E1-9976-03CDAF558BBD}"/>
              </a:ext>
            </a:extLst>
          </p:cNvPr>
          <p:cNvSpPr/>
          <p:nvPr/>
        </p:nvSpPr>
        <p:spPr>
          <a:xfrm>
            <a:off x="12734489" y="8295714"/>
            <a:ext cx="9597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1F3CD1-4023-4B15-9BA2-0CB193037504}"/>
              </a:ext>
            </a:extLst>
          </p:cNvPr>
          <p:cNvSpPr/>
          <p:nvPr/>
        </p:nvSpPr>
        <p:spPr>
          <a:xfrm>
            <a:off x="12706080" y="9733179"/>
            <a:ext cx="9597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361B603-7B02-4443-80C4-178FCF099FC6}"/>
              </a:ext>
            </a:extLst>
          </p:cNvPr>
          <p:cNvSpPr/>
          <p:nvPr/>
        </p:nvSpPr>
        <p:spPr>
          <a:xfrm>
            <a:off x="12773113" y="19931921"/>
            <a:ext cx="95306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6B8C102-93F3-4D40-90CC-004F96588655}"/>
              </a:ext>
            </a:extLst>
          </p:cNvPr>
          <p:cNvSpPr/>
          <p:nvPr/>
        </p:nvSpPr>
        <p:spPr>
          <a:xfrm>
            <a:off x="12706080" y="21366242"/>
            <a:ext cx="95977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16E170F-7B58-4CDF-90F3-EE80D996E945}"/>
              </a:ext>
            </a:extLst>
          </p:cNvPr>
          <p:cNvSpPr/>
          <p:nvPr/>
        </p:nvSpPr>
        <p:spPr>
          <a:xfrm>
            <a:off x="12722463" y="22834723"/>
            <a:ext cx="95813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1549945-62AE-4552-BE13-CFABF212D687}"/>
              </a:ext>
            </a:extLst>
          </p:cNvPr>
          <p:cNvSpPr/>
          <p:nvPr/>
        </p:nvSpPr>
        <p:spPr>
          <a:xfrm>
            <a:off x="12757645" y="24143155"/>
            <a:ext cx="96706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0785186-085B-407E-B7CB-71C3A6E4C1FB}"/>
              </a:ext>
            </a:extLst>
          </p:cNvPr>
          <p:cNvSpPr/>
          <p:nvPr/>
        </p:nvSpPr>
        <p:spPr>
          <a:xfrm>
            <a:off x="12673862" y="11108196"/>
            <a:ext cx="9597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7724B78-246F-4D1B-ACB7-E7612D56500B}"/>
              </a:ext>
            </a:extLst>
          </p:cNvPr>
          <p:cNvSpPr/>
          <p:nvPr/>
        </p:nvSpPr>
        <p:spPr>
          <a:xfrm>
            <a:off x="12673862" y="12477128"/>
            <a:ext cx="9597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3318BF-FE54-42CF-B398-4AE41B1C496A}"/>
              </a:ext>
            </a:extLst>
          </p:cNvPr>
          <p:cNvSpPr/>
          <p:nvPr/>
        </p:nvSpPr>
        <p:spPr>
          <a:xfrm>
            <a:off x="10427474" y="10979401"/>
            <a:ext cx="20737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63E8C8D-CB7A-4967-84DD-7989C0076A77}"/>
              </a:ext>
            </a:extLst>
          </p:cNvPr>
          <p:cNvSpPr/>
          <p:nvPr/>
        </p:nvSpPr>
        <p:spPr>
          <a:xfrm>
            <a:off x="10453666" y="12473533"/>
            <a:ext cx="20737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1BBA4B-2168-47D8-BB63-F6D8C896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16128"/>
              </p:ext>
            </p:extLst>
          </p:nvPr>
        </p:nvGraphicFramePr>
        <p:xfrm>
          <a:off x="2243137" y="27005326"/>
          <a:ext cx="20305575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254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9859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07412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204332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1227588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006266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118731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052771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198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200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202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204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208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214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216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3D930ED-C419-4281-97E2-2245958DDF05}"/>
              </a:ext>
            </a:extLst>
          </p:cNvPr>
          <p:cNvSpPr/>
          <p:nvPr/>
        </p:nvSpPr>
        <p:spPr>
          <a:xfrm>
            <a:off x="3051918" y="14141348"/>
            <a:ext cx="49881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88EB3B-E980-42E3-9820-F6E0F900FFD4}"/>
              </a:ext>
            </a:extLst>
          </p:cNvPr>
          <p:cNvSpPr/>
          <p:nvPr/>
        </p:nvSpPr>
        <p:spPr>
          <a:xfrm>
            <a:off x="3051918" y="15825090"/>
            <a:ext cx="498815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6FF836-F30A-44A4-AEB0-73E4B05742CF}"/>
              </a:ext>
            </a:extLst>
          </p:cNvPr>
          <p:cNvSpPr/>
          <p:nvPr/>
        </p:nvSpPr>
        <p:spPr>
          <a:xfrm>
            <a:off x="8210999" y="4312849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35829AA-60A3-47A8-846A-15C7CB1F23D6}"/>
              </a:ext>
            </a:extLst>
          </p:cNvPr>
          <p:cNvSpPr/>
          <p:nvPr/>
        </p:nvSpPr>
        <p:spPr>
          <a:xfrm>
            <a:off x="8211000" y="7024966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2FB166-DEEB-4561-9A91-F012B70EE16F}"/>
              </a:ext>
            </a:extLst>
          </p:cNvPr>
          <p:cNvSpPr/>
          <p:nvPr/>
        </p:nvSpPr>
        <p:spPr>
          <a:xfrm>
            <a:off x="8211000" y="10060133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DDAEEA2-BC54-43CD-9C30-46A684105995}"/>
              </a:ext>
            </a:extLst>
          </p:cNvPr>
          <p:cNvSpPr/>
          <p:nvPr/>
        </p:nvSpPr>
        <p:spPr>
          <a:xfrm>
            <a:off x="8211000" y="11431895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3B5510C-B307-43BD-A1D0-64AC93FEAB37}"/>
              </a:ext>
            </a:extLst>
          </p:cNvPr>
          <p:cNvSpPr/>
          <p:nvPr/>
        </p:nvSpPr>
        <p:spPr>
          <a:xfrm>
            <a:off x="8242376" y="12874084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7C002-0E62-44F9-B1FC-FF37B49B9B0A}"/>
              </a:ext>
            </a:extLst>
          </p:cNvPr>
          <p:cNvSpPr/>
          <p:nvPr/>
        </p:nvSpPr>
        <p:spPr>
          <a:xfrm>
            <a:off x="8216545" y="15778332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066CF85-53E0-4DD2-AF6B-510A26D53292}"/>
              </a:ext>
            </a:extLst>
          </p:cNvPr>
          <p:cNvSpPr/>
          <p:nvPr/>
        </p:nvSpPr>
        <p:spPr>
          <a:xfrm>
            <a:off x="8270569" y="17237516"/>
            <a:ext cx="17035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8739588-8DA4-4042-B821-52242048C0B3}"/>
              </a:ext>
            </a:extLst>
          </p:cNvPr>
          <p:cNvSpPr/>
          <p:nvPr/>
        </p:nvSpPr>
        <p:spPr>
          <a:xfrm>
            <a:off x="8377101" y="18697126"/>
            <a:ext cx="17035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385239-503C-4DFA-A5C9-4E921665DAAE}"/>
              </a:ext>
            </a:extLst>
          </p:cNvPr>
          <p:cNvSpPr/>
          <p:nvPr/>
        </p:nvSpPr>
        <p:spPr>
          <a:xfrm>
            <a:off x="8125614" y="21457132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0877980-B58D-469F-978A-FF177443B455}"/>
              </a:ext>
            </a:extLst>
          </p:cNvPr>
          <p:cNvSpPr/>
          <p:nvPr/>
        </p:nvSpPr>
        <p:spPr>
          <a:xfrm>
            <a:off x="8166382" y="22931375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B579F8-A17C-4AAE-9546-ADF98FC8CF6B}"/>
              </a:ext>
            </a:extLst>
          </p:cNvPr>
          <p:cNvSpPr/>
          <p:nvPr/>
        </p:nvSpPr>
        <p:spPr>
          <a:xfrm>
            <a:off x="8175777" y="24145357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0AB6AAA-B355-4685-8BE1-DB88F625A438}"/>
              </a:ext>
            </a:extLst>
          </p:cNvPr>
          <p:cNvSpPr/>
          <p:nvPr/>
        </p:nvSpPr>
        <p:spPr>
          <a:xfrm>
            <a:off x="8207152" y="25554569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760B496-2020-442B-A637-A0961F5DD1FA}"/>
              </a:ext>
            </a:extLst>
          </p:cNvPr>
          <p:cNvSpPr/>
          <p:nvPr/>
        </p:nvSpPr>
        <p:spPr>
          <a:xfrm>
            <a:off x="12236821" y="8412886"/>
            <a:ext cx="26087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981FEA8-4FFD-40A0-A4DD-6D120C0499F0}"/>
              </a:ext>
            </a:extLst>
          </p:cNvPr>
          <p:cNvSpPr/>
          <p:nvPr/>
        </p:nvSpPr>
        <p:spPr>
          <a:xfrm>
            <a:off x="12214407" y="9736062"/>
            <a:ext cx="26087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556D13B-0F43-4606-9A2F-2935AD8FFE0A}"/>
              </a:ext>
            </a:extLst>
          </p:cNvPr>
          <p:cNvSpPr/>
          <p:nvPr/>
        </p:nvSpPr>
        <p:spPr>
          <a:xfrm>
            <a:off x="12236821" y="11201051"/>
            <a:ext cx="26087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E4F40-27D8-4E84-B1AA-4767FC3E6337}"/>
              </a:ext>
            </a:extLst>
          </p:cNvPr>
          <p:cNvSpPr/>
          <p:nvPr/>
        </p:nvSpPr>
        <p:spPr>
          <a:xfrm>
            <a:off x="12268197" y="12556429"/>
            <a:ext cx="260873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EAD0377-2E75-490C-A346-7C827C2ED92E}"/>
              </a:ext>
            </a:extLst>
          </p:cNvPr>
          <p:cNvSpPr/>
          <p:nvPr/>
        </p:nvSpPr>
        <p:spPr>
          <a:xfrm>
            <a:off x="13581493" y="20017157"/>
            <a:ext cx="53691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24FBBC4-13C6-42AB-915A-CA922798C6C3}"/>
              </a:ext>
            </a:extLst>
          </p:cNvPr>
          <p:cNvSpPr/>
          <p:nvPr/>
        </p:nvSpPr>
        <p:spPr>
          <a:xfrm>
            <a:off x="15094492" y="4032467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28647D1-0A7B-45AC-938F-A03382A21075}"/>
              </a:ext>
            </a:extLst>
          </p:cNvPr>
          <p:cNvSpPr/>
          <p:nvPr/>
        </p:nvSpPr>
        <p:spPr>
          <a:xfrm>
            <a:off x="15094493" y="6999669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8DC377F-4704-4814-B710-11892C5B86E6}"/>
              </a:ext>
            </a:extLst>
          </p:cNvPr>
          <p:cNvSpPr/>
          <p:nvPr/>
        </p:nvSpPr>
        <p:spPr>
          <a:xfrm>
            <a:off x="15094493" y="9779751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2CAF226-E526-4331-B612-899935D2477E}"/>
              </a:ext>
            </a:extLst>
          </p:cNvPr>
          <p:cNvSpPr/>
          <p:nvPr/>
        </p:nvSpPr>
        <p:spPr>
          <a:xfrm>
            <a:off x="15094493" y="11151513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B2BF024-1AF6-4D18-A87A-C2B14FED0B75}"/>
              </a:ext>
            </a:extLst>
          </p:cNvPr>
          <p:cNvSpPr/>
          <p:nvPr/>
        </p:nvSpPr>
        <p:spPr>
          <a:xfrm>
            <a:off x="15125869" y="12593702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7780A09-D096-414E-9D7D-A57F4B11DE0F}"/>
              </a:ext>
            </a:extLst>
          </p:cNvPr>
          <p:cNvSpPr/>
          <p:nvPr/>
        </p:nvSpPr>
        <p:spPr>
          <a:xfrm>
            <a:off x="15125868" y="15828236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15D0CB0-7A0D-49D0-95B6-562470B36586}"/>
              </a:ext>
            </a:extLst>
          </p:cNvPr>
          <p:cNvSpPr/>
          <p:nvPr/>
        </p:nvSpPr>
        <p:spPr>
          <a:xfrm>
            <a:off x="15094493" y="17215706"/>
            <a:ext cx="17035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1F6361A-0CB3-4414-A2C3-85989379B6B7}"/>
              </a:ext>
            </a:extLst>
          </p:cNvPr>
          <p:cNvSpPr/>
          <p:nvPr/>
        </p:nvSpPr>
        <p:spPr>
          <a:xfrm>
            <a:off x="15085530" y="18697126"/>
            <a:ext cx="17035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C681565-7E5E-4BF7-B102-6BF228BD9574}"/>
              </a:ext>
            </a:extLst>
          </p:cNvPr>
          <p:cNvSpPr/>
          <p:nvPr/>
        </p:nvSpPr>
        <p:spPr>
          <a:xfrm>
            <a:off x="15059270" y="21277157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E98D6FF-69C5-4BEB-A6E7-6B11FDF96E7E}"/>
              </a:ext>
            </a:extLst>
          </p:cNvPr>
          <p:cNvSpPr/>
          <p:nvPr/>
        </p:nvSpPr>
        <p:spPr>
          <a:xfrm>
            <a:off x="15125867" y="22674913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B386BF1-E63F-4EF3-9815-FC6AA247DB68}"/>
              </a:ext>
            </a:extLst>
          </p:cNvPr>
          <p:cNvSpPr/>
          <p:nvPr/>
        </p:nvSpPr>
        <p:spPr>
          <a:xfrm>
            <a:off x="15059270" y="23864975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30AE7E8-A7CD-41F2-98F5-889886004397}"/>
              </a:ext>
            </a:extLst>
          </p:cNvPr>
          <p:cNvSpPr/>
          <p:nvPr/>
        </p:nvSpPr>
        <p:spPr>
          <a:xfrm>
            <a:off x="15090645" y="25274187"/>
            <a:ext cx="389135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A66FDB3-A2E2-4416-80F7-E7102BE6D034}"/>
              </a:ext>
            </a:extLst>
          </p:cNvPr>
          <p:cNvSpPr/>
          <p:nvPr/>
        </p:nvSpPr>
        <p:spPr>
          <a:xfrm>
            <a:off x="19071008" y="19913160"/>
            <a:ext cx="3331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E388AB-FD2A-4F81-BD02-38383D01FA56}"/>
              </a:ext>
            </a:extLst>
          </p:cNvPr>
          <p:cNvSpPr/>
          <p:nvPr/>
        </p:nvSpPr>
        <p:spPr>
          <a:xfrm>
            <a:off x="19071008" y="2659085"/>
            <a:ext cx="3331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B6A49A1-AABA-4FD3-85FA-174E6D1CA6A5}"/>
              </a:ext>
            </a:extLst>
          </p:cNvPr>
          <p:cNvSpPr/>
          <p:nvPr/>
        </p:nvSpPr>
        <p:spPr>
          <a:xfrm>
            <a:off x="19071008" y="21290325"/>
            <a:ext cx="3331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5E24DD5-4198-4A29-A6B1-3250AF38D59E}"/>
              </a:ext>
            </a:extLst>
          </p:cNvPr>
          <p:cNvSpPr/>
          <p:nvPr/>
        </p:nvSpPr>
        <p:spPr>
          <a:xfrm>
            <a:off x="19083817" y="22681213"/>
            <a:ext cx="333179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C0558A8-1FCF-4491-990F-8D4E96EC0F11}"/>
              </a:ext>
            </a:extLst>
          </p:cNvPr>
          <p:cNvSpPr/>
          <p:nvPr/>
        </p:nvSpPr>
        <p:spPr>
          <a:xfrm>
            <a:off x="8257315" y="20169557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5FEA316-1E82-4C2E-B122-826B705B7A83}"/>
              </a:ext>
            </a:extLst>
          </p:cNvPr>
          <p:cNvSpPr/>
          <p:nvPr/>
        </p:nvSpPr>
        <p:spPr>
          <a:xfrm>
            <a:off x="8207152" y="2567488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704F875-1C2F-441D-A4E0-C94034FCD149}"/>
              </a:ext>
            </a:extLst>
          </p:cNvPr>
          <p:cNvSpPr/>
          <p:nvPr/>
        </p:nvSpPr>
        <p:spPr>
          <a:xfrm>
            <a:off x="8323912" y="5567617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6024E03-6212-4A66-A5F6-5FF565E3AE5E}"/>
              </a:ext>
            </a:extLst>
          </p:cNvPr>
          <p:cNvSpPr/>
          <p:nvPr/>
        </p:nvSpPr>
        <p:spPr>
          <a:xfrm>
            <a:off x="8359552" y="8359572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60D900B-3913-42D7-B875-700EFA7B21A3}"/>
              </a:ext>
            </a:extLst>
          </p:cNvPr>
          <p:cNvSpPr/>
          <p:nvPr/>
        </p:nvSpPr>
        <p:spPr>
          <a:xfrm>
            <a:off x="8175777" y="14252594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D01D92E-04B4-43B9-98D5-A829E7E10DB6}"/>
              </a:ext>
            </a:extLst>
          </p:cNvPr>
          <p:cNvSpPr/>
          <p:nvPr/>
        </p:nvSpPr>
        <p:spPr>
          <a:xfrm>
            <a:off x="14988983" y="2695837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B8295E2-FAA3-42FE-B9D3-DD4C9B5DC99B}"/>
              </a:ext>
            </a:extLst>
          </p:cNvPr>
          <p:cNvSpPr/>
          <p:nvPr/>
        </p:nvSpPr>
        <p:spPr>
          <a:xfrm>
            <a:off x="15105743" y="5695966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6501582-B2C0-4D81-BF0A-BCBC05C007F9}"/>
              </a:ext>
            </a:extLst>
          </p:cNvPr>
          <p:cNvSpPr/>
          <p:nvPr/>
        </p:nvSpPr>
        <p:spPr>
          <a:xfrm>
            <a:off x="15141383" y="8487921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ADF4C07-9EF9-4F53-9157-ED5E16818C9D}"/>
              </a:ext>
            </a:extLst>
          </p:cNvPr>
          <p:cNvSpPr/>
          <p:nvPr/>
        </p:nvSpPr>
        <p:spPr>
          <a:xfrm>
            <a:off x="14957608" y="14380943"/>
            <a:ext cx="38098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FD318BB-68D6-40F3-A5AF-DB9AEE0A1658}"/>
              </a:ext>
            </a:extLst>
          </p:cNvPr>
          <p:cNvSpPr/>
          <p:nvPr/>
        </p:nvSpPr>
        <p:spPr>
          <a:xfrm>
            <a:off x="3000509" y="19747867"/>
            <a:ext cx="5165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73FDBCC-814C-449F-AA52-190596861449}"/>
              </a:ext>
            </a:extLst>
          </p:cNvPr>
          <p:cNvSpPr/>
          <p:nvPr/>
        </p:nvSpPr>
        <p:spPr>
          <a:xfrm>
            <a:off x="2933476" y="21182188"/>
            <a:ext cx="52022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2AB1276-8BFB-4291-B206-8620487A3794}"/>
              </a:ext>
            </a:extLst>
          </p:cNvPr>
          <p:cNvSpPr/>
          <p:nvPr/>
        </p:nvSpPr>
        <p:spPr>
          <a:xfrm>
            <a:off x="2949859" y="22650669"/>
            <a:ext cx="51933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8A263DC-E725-4C33-976A-774E9ED94B0C}"/>
              </a:ext>
            </a:extLst>
          </p:cNvPr>
          <p:cNvSpPr/>
          <p:nvPr/>
        </p:nvSpPr>
        <p:spPr>
          <a:xfrm>
            <a:off x="2901441" y="24014187"/>
            <a:ext cx="5241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A7A12D3-393E-464B-87FD-129A89D33B8D}"/>
              </a:ext>
            </a:extLst>
          </p:cNvPr>
          <p:cNvSpPr/>
          <p:nvPr/>
        </p:nvSpPr>
        <p:spPr>
          <a:xfrm>
            <a:off x="2931547" y="25368342"/>
            <a:ext cx="5165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43956D0-038A-4C8A-BF52-907D8BFCCD94}"/>
              </a:ext>
            </a:extLst>
          </p:cNvPr>
          <p:cNvSpPr/>
          <p:nvPr/>
        </p:nvSpPr>
        <p:spPr>
          <a:xfrm>
            <a:off x="3048927" y="2423467"/>
            <a:ext cx="5165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B89E88-5216-426F-A09F-854A7AEE6CE0}"/>
              </a:ext>
            </a:extLst>
          </p:cNvPr>
          <p:cNvSpPr/>
          <p:nvPr/>
        </p:nvSpPr>
        <p:spPr>
          <a:xfrm>
            <a:off x="2981894" y="3857788"/>
            <a:ext cx="52022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992FE7-E5FF-4AE8-9D98-FF52477F0E98}"/>
              </a:ext>
            </a:extLst>
          </p:cNvPr>
          <p:cNvSpPr/>
          <p:nvPr/>
        </p:nvSpPr>
        <p:spPr>
          <a:xfrm>
            <a:off x="2998277" y="5326269"/>
            <a:ext cx="51933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554FF42-C145-450D-9F7E-5AA7C8FCF4EA}"/>
              </a:ext>
            </a:extLst>
          </p:cNvPr>
          <p:cNvSpPr/>
          <p:nvPr/>
        </p:nvSpPr>
        <p:spPr>
          <a:xfrm>
            <a:off x="2949859" y="6689787"/>
            <a:ext cx="5241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7E754BC-A4DC-4149-9DBA-44DC96EEB059}"/>
              </a:ext>
            </a:extLst>
          </p:cNvPr>
          <p:cNvSpPr/>
          <p:nvPr/>
        </p:nvSpPr>
        <p:spPr>
          <a:xfrm>
            <a:off x="3051918" y="8312789"/>
            <a:ext cx="5165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EAD6CC3-6AE6-4342-9080-DE419712D25E}"/>
              </a:ext>
            </a:extLst>
          </p:cNvPr>
          <p:cNvSpPr/>
          <p:nvPr/>
        </p:nvSpPr>
        <p:spPr>
          <a:xfrm>
            <a:off x="2906100" y="9859598"/>
            <a:ext cx="51933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E96E833-D1D0-4F19-920D-6959381E9701}"/>
              </a:ext>
            </a:extLst>
          </p:cNvPr>
          <p:cNvSpPr/>
          <p:nvPr/>
        </p:nvSpPr>
        <p:spPr>
          <a:xfrm>
            <a:off x="2857682" y="11223116"/>
            <a:ext cx="5241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3D184FE-0027-4F79-87E8-9ECF00E275B2}"/>
              </a:ext>
            </a:extLst>
          </p:cNvPr>
          <p:cNvSpPr/>
          <p:nvPr/>
        </p:nvSpPr>
        <p:spPr>
          <a:xfrm>
            <a:off x="2939376" y="12637129"/>
            <a:ext cx="5165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EF2E3AE-016A-4F89-B17F-8C95DDF4F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74777"/>
              </p:ext>
            </p:extLst>
          </p:nvPr>
        </p:nvGraphicFramePr>
        <p:xfrm>
          <a:off x="2243137" y="27005326"/>
          <a:ext cx="2030462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05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09385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367669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3345365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3122342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218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220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222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230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29B68E6-272C-41D5-B712-D579597FF189}"/>
              </a:ext>
            </a:extLst>
          </p:cNvPr>
          <p:cNvSpPr/>
          <p:nvPr/>
        </p:nvSpPr>
        <p:spPr>
          <a:xfrm>
            <a:off x="2961432" y="19913160"/>
            <a:ext cx="98132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165711-5611-4407-8050-002CF2FFC403}"/>
              </a:ext>
            </a:extLst>
          </p:cNvPr>
          <p:cNvSpPr/>
          <p:nvPr/>
        </p:nvSpPr>
        <p:spPr>
          <a:xfrm>
            <a:off x="2961432" y="2659085"/>
            <a:ext cx="98132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547149-30C6-44AB-B891-C9D8A9C61CAF}"/>
              </a:ext>
            </a:extLst>
          </p:cNvPr>
          <p:cNvSpPr/>
          <p:nvPr/>
        </p:nvSpPr>
        <p:spPr>
          <a:xfrm>
            <a:off x="2961432" y="21290325"/>
            <a:ext cx="98132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8604C0-AE0F-4B6E-AF37-A56CE3071219}"/>
              </a:ext>
            </a:extLst>
          </p:cNvPr>
          <p:cNvSpPr/>
          <p:nvPr/>
        </p:nvSpPr>
        <p:spPr>
          <a:xfrm>
            <a:off x="2961432" y="10872899"/>
            <a:ext cx="981327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8380C5-7575-4F7F-B9C9-DD6CE7858CA8}"/>
              </a:ext>
            </a:extLst>
          </p:cNvPr>
          <p:cNvSpPr/>
          <p:nvPr/>
        </p:nvSpPr>
        <p:spPr>
          <a:xfrm>
            <a:off x="2961432" y="22770660"/>
            <a:ext cx="98132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47924E-FF36-4E4C-9919-B74BBD12D3B3}"/>
              </a:ext>
            </a:extLst>
          </p:cNvPr>
          <p:cNvSpPr/>
          <p:nvPr/>
        </p:nvSpPr>
        <p:spPr>
          <a:xfrm>
            <a:off x="2961432" y="24147826"/>
            <a:ext cx="98132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076B12-CEB5-4064-895F-A0EBBD660497}"/>
              </a:ext>
            </a:extLst>
          </p:cNvPr>
          <p:cNvSpPr/>
          <p:nvPr/>
        </p:nvSpPr>
        <p:spPr>
          <a:xfrm>
            <a:off x="2961432" y="25524991"/>
            <a:ext cx="98132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CE9ED2-4091-4F06-AC89-6EE466266791}"/>
              </a:ext>
            </a:extLst>
          </p:cNvPr>
          <p:cNvSpPr/>
          <p:nvPr/>
        </p:nvSpPr>
        <p:spPr>
          <a:xfrm>
            <a:off x="13044866" y="19913160"/>
            <a:ext cx="927725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4AD173-1EED-480A-A0F0-79A333929674}"/>
              </a:ext>
            </a:extLst>
          </p:cNvPr>
          <p:cNvSpPr/>
          <p:nvPr/>
        </p:nvSpPr>
        <p:spPr>
          <a:xfrm>
            <a:off x="13044866" y="21325560"/>
            <a:ext cx="927725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9469EC-FFFE-4310-BE44-8F583DA53276}"/>
              </a:ext>
            </a:extLst>
          </p:cNvPr>
          <p:cNvSpPr/>
          <p:nvPr/>
        </p:nvSpPr>
        <p:spPr>
          <a:xfrm>
            <a:off x="13044866" y="22737960"/>
            <a:ext cx="927725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3EB1BB-2C3F-437F-B100-D566E9A558AB}"/>
              </a:ext>
            </a:extLst>
          </p:cNvPr>
          <p:cNvSpPr/>
          <p:nvPr/>
        </p:nvSpPr>
        <p:spPr>
          <a:xfrm>
            <a:off x="13036510" y="24096741"/>
            <a:ext cx="927725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68C45E-CA56-4C29-B232-A3999609AEA6}"/>
              </a:ext>
            </a:extLst>
          </p:cNvPr>
          <p:cNvSpPr/>
          <p:nvPr/>
        </p:nvSpPr>
        <p:spPr>
          <a:xfrm>
            <a:off x="13044866" y="2659085"/>
            <a:ext cx="76157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AABB6F-75D7-4385-834A-91ED944A3DE1}"/>
              </a:ext>
            </a:extLst>
          </p:cNvPr>
          <p:cNvSpPr/>
          <p:nvPr/>
        </p:nvSpPr>
        <p:spPr>
          <a:xfrm>
            <a:off x="11376212" y="5318170"/>
            <a:ext cx="92772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2C071F-8D84-4C23-A963-B5A502B3C974}"/>
              </a:ext>
            </a:extLst>
          </p:cNvPr>
          <p:cNvSpPr/>
          <p:nvPr/>
        </p:nvSpPr>
        <p:spPr>
          <a:xfrm>
            <a:off x="17534965" y="8338851"/>
            <a:ext cx="30928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C05D42-72AA-4D0A-9D7B-49D84DF60942}"/>
              </a:ext>
            </a:extLst>
          </p:cNvPr>
          <p:cNvSpPr/>
          <p:nvPr/>
        </p:nvSpPr>
        <p:spPr>
          <a:xfrm>
            <a:off x="13036510" y="10997936"/>
            <a:ext cx="648861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AB7A82-E1A3-4698-A093-3878641265AD}"/>
              </a:ext>
            </a:extLst>
          </p:cNvPr>
          <p:cNvSpPr/>
          <p:nvPr/>
        </p:nvSpPr>
        <p:spPr>
          <a:xfrm>
            <a:off x="13044866" y="12522432"/>
            <a:ext cx="64802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90448E-4382-419A-A45F-1E4F8DF0A2D2}"/>
              </a:ext>
            </a:extLst>
          </p:cNvPr>
          <p:cNvSpPr/>
          <p:nvPr/>
        </p:nvSpPr>
        <p:spPr>
          <a:xfrm>
            <a:off x="13036510" y="25452333"/>
            <a:ext cx="92772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9A761E0-75B7-4879-B8A5-0858AB93774F}"/>
              </a:ext>
            </a:extLst>
          </p:cNvPr>
          <p:cNvSpPr/>
          <p:nvPr/>
        </p:nvSpPr>
        <p:spPr>
          <a:xfrm>
            <a:off x="20627788" y="15645794"/>
            <a:ext cx="169433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55C672-B51F-486A-B75E-C5A424FAF3BF}"/>
              </a:ext>
            </a:extLst>
          </p:cNvPr>
          <p:cNvSpPr/>
          <p:nvPr/>
        </p:nvSpPr>
        <p:spPr>
          <a:xfrm>
            <a:off x="17534964" y="9671201"/>
            <a:ext cx="30928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E2A74F0-AD90-4DC3-8E0B-E4807455C985}"/>
              </a:ext>
            </a:extLst>
          </p:cNvPr>
          <p:cNvSpPr/>
          <p:nvPr/>
        </p:nvSpPr>
        <p:spPr>
          <a:xfrm>
            <a:off x="19525129" y="10967822"/>
            <a:ext cx="28155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FEB09A-79AD-4455-827F-CE375DE7203A}"/>
              </a:ext>
            </a:extLst>
          </p:cNvPr>
          <p:cNvSpPr/>
          <p:nvPr/>
        </p:nvSpPr>
        <p:spPr>
          <a:xfrm>
            <a:off x="19677529" y="12482655"/>
            <a:ext cx="2663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F27A87-44E1-46C0-BFB9-68397C290B64}"/>
              </a:ext>
            </a:extLst>
          </p:cNvPr>
          <p:cNvSpPr/>
          <p:nvPr/>
        </p:nvSpPr>
        <p:spPr>
          <a:xfrm>
            <a:off x="20816047" y="5318170"/>
            <a:ext cx="15060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A1267C-31FC-4921-A644-E2F585DF4FF7}"/>
              </a:ext>
            </a:extLst>
          </p:cNvPr>
          <p:cNvSpPr/>
          <p:nvPr/>
        </p:nvSpPr>
        <p:spPr>
          <a:xfrm>
            <a:off x="20834585" y="8267120"/>
            <a:ext cx="15060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FAA5E0E-ECFD-4D86-89EE-AAA4E082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942796"/>
              </p:ext>
            </p:extLst>
          </p:nvPr>
        </p:nvGraphicFramePr>
        <p:xfrm>
          <a:off x="2243137" y="27005326"/>
          <a:ext cx="2030462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240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34175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83240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96430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364058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230244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475571">
                  <a:extLst>
                    <a:ext uri="{9D8B030D-6E8A-4147-A177-3AD203B41FA5}">
                      <a16:colId xmlns:a16="http://schemas.microsoft.com/office/drawing/2014/main" val="204804362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232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234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238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246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6AA88B2-0560-4443-AF14-2E480755050B}"/>
              </a:ext>
            </a:extLst>
          </p:cNvPr>
          <p:cNvSpPr/>
          <p:nvPr/>
        </p:nvSpPr>
        <p:spPr>
          <a:xfrm>
            <a:off x="2762957" y="25452333"/>
            <a:ext cx="82636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101B02-3D3E-4907-A1B5-175964EAB2B5}"/>
              </a:ext>
            </a:extLst>
          </p:cNvPr>
          <p:cNvSpPr/>
          <p:nvPr/>
        </p:nvSpPr>
        <p:spPr>
          <a:xfrm>
            <a:off x="2762956" y="15451612"/>
            <a:ext cx="826363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5972E-934E-4C02-9AFB-86849BD5C878}"/>
              </a:ext>
            </a:extLst>
          </p:cNvPr>
          <p:cNvSpPr/>
          <p:nvPr/>
        </p:nvSpPr>
        <p:spPr>
          <a:xfrm>
            <a:off x="3067149" y="19913160"/>
            <a:ext cx="79594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765187-4064-4478-8B90-1AAA6029F4E2}"/>
              </a:ext>
            </a:extLst>
          </p:cNvPr>
          <p:cNvSpPr/>
          <p:nvPr/>
        </p:nvSpPr>
        <p:spPr>
          <a:xfrm>
            <a:off x="3067149" y="21325560"/>
            <a:ext cx="79594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672A56-F9F1-4602-90BA-E820AE2E6280}"/>
              </a:ext>
            </a:extLst>
          </p:cNvPr>
          <p:cNvSpPr/>
          <p:nvPr/>
        </p:nvSpPr>
        <p:spPr>
          <a:xfrm>
            <a:off x="3067149" y="22737960"/>
            <a:ext cx="79594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1346F-DCCA-43C7-80A0-4BFEA729E93D}"/>
              </a:ext>
            </a:extLst>
          </p:cNvPr>
          <p:cNvSpPr/>
          <p:nvPr/>
        </p:nvSpPr>
        <p:spPr>
          <a:xfrm>
            <a:off x="3058793" y="24096741"/>
            <a:ext cx="795943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AA06D5-1EB0-4975-8C62-6688BD7A8B80}"/>
              </a:ext>
            </a:extLst>
          </p:cNvPr>
          <p:cNvSpPr/>
          <p:nvPr/>
        </p:nvSpPr>
        <p:spPr>
          <a:xfrm>
            <a:off x="6141735" y="2601864"/>
            <a:ext cx="162072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0D4A6-1A6D-4F5A-97A4-A0329C64B015}"/>
              </a:ext>
            </a:extLst>
          </p:cNvPr>
          <p:cNvSpPr/>
          <p:nvPr/>
        </p:nvSpPr>
        <p:spPr>
          <a:xfrm>
            <a:off x="3067148" y="5550415"/>
            <a:ext cx="192818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B12C6E-F3E9-4C62-9D3C-DF431DACD50F}"/>
              </a:ext>
            </a:extLst>
          </p:cNvPr>
          <p:cNvSpPr/>
          <p:nvPr/>
        </p:nvSpPr>
        <p:spPr>
          <a:xfrm>
            <a:off x="2919230" y="8434030"/>
            <a:ext cx="28630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5DFBFA-4E76-42CE-BB58-9ADF528CC99B}"/>
              </a:ext>
            </a:extLst>
          </p:cNvPr>
          <p:cNvSpPr/>
          <p:nvPr/>
        </p:nvSpPr>
        <p:spPr>
          <a:xfrm>
            <a:off x="2919229" y="10990064"/>
            <a:ext cx="79510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660A39-BF3B-43F2-90A1-DC27458607FA}"/>
              </a:ext>
            </a:extLst>
          </p:cNvPr>
          <p:cNvSpPr/>
          <p:nvPr/>
        </p:nvSpPr>
        <p:spPr>
          <a:xfrm>
            <a:off x="2919230" y="12543057"/>
            <a:ext cx="79510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B68F2C-9457-41B5-A53F-6789B5A3960B}"/>
              </a:ext>
            </a:extLst>
          </p:cNvPr>
          <p:cNvSpPr/>
          <p:nvPr/>
        </p:nvSpPr>
        <p:spPr>
          <a:xfrm>
            <a:off x="11247440" y="19913160"/>
            <a:ext cx="111015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1BD917-7A1C-4C22-9121-235CD7A34523}"/>
              </a:ext>
            </a:extLst>
          </p:cNvPr>
          <p:cNvSpPr/>
          <p:nvPr/>
        </p:nvSpPr>
        <p:spPr>
          <a:xfrm>
            <a:off x="11247439" y="21325560"/>
            <a:ext cx="111015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0A31CB-6076-427C-A1F9-D583C700B8AA}"/>
              </a:ext>
            </a:extLst>
          </p:cNvPr>
          <p:cNvSpPr/>
          <p:nvPr/>
        </p:nvSpPr>
        <p:spPr>
          <a:xfrm>
            <a:off x="11247438" y="10990064"/>
            <a:ext cx="111015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716ECA-6504-4197-8C79-02ADAD21A5B4}"/>
              </a:ext>
            </a:extLst>
          </p:cNvPr>
          <p:cNvSpPr/>
          <p:nvPr/>
        </p:nvSpPr>
        <p:spPr>
          <a:xfrm>
            <a:off x="13502640" y="8434030"/>
            <a:ext cx="884636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FF03C5-5AEC-4E96-A584-CF2B2F9444B1}"/>
              </a:ext>
            </a:extLst>
          </p:cNvPr>
          <p:cNvSpPr/>
          <p:nvPr/>
        </p:nvSpPr>
        <p:spPr>
          <a:xfrm>
            <a:off x="11247439" y="18471004"/>
            <a:ext cx="111015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37D69D1-C7A6-40BD-B3C5-52FC72CC6B7D}"/>
              </a:ext>
            </a:extLst>
          </p:cNvPr>
          <p:cNvSpPr/>
          <p:nvPr/>
        </p:nvSpPr>
        <p:spPr>
          <a:xfrm>
            <a:off x="11247440" y="15376187"/>
            <a:ext cx="111015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C221BC-80EB-4F08-84D8-B80C466E6684}"/>
              </a:ext>
            </a:extLst>
          </p:cNvPr>
          <p:cNvSpPr/>
          <p:nvPr/>
        </p:nvSpPr>
        <p:spPr>
          <a:xfrm>
            <a:off x="11247443" y="14080994"/>
            <a:ext cx="111015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C317D7C-6F59-4882-A844-1A21FDEF33E7}"/>
              </a:ext>
            </a:extLst>
          </p:cNvPr>
          <p:cNvSpPr/>
          <p:nvPr/>
        </p:nvSpPr>
        <p:spPr>
          <a:xfrm>
            <a:off x="11247443" y="22737960"/>
            <a:ext cx="111015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9A849E-D07B-4FAB-A112-278E8832FE79}"/>
              </a:ext>
            </a:extLst>
          </p:cNvPr>
          <p:cNvSpPr/>
          <p:nvPr/>
        </p:nvSpPr>
        <p:spPr>
          <a:xfrm>
            <a:off x="11247437" y="24121711"/>
            <a:ext cx="111015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C10D4B-63BD-4E5B-A632-786B31CE8344}"/>
              </a:ext>
            </a:extLst>
          </p:cNvPr>
          <p:cNvSpPr/>
          <p:nvPr/>
        </p:nvSpPr>
        <p:spPr>
          <a:xfrm>
            <a:off x="11247447" y="25505462"/>
            <a:ext cx="111015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DE6A0B-CCFD-4940-AA6D-6F57E97F4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33065"/>
              </p:ext>
            </p:extLst>
          </p:nvPr>
        </p:nvGraphicFramePr>
        <p:xfrm>
          <a:off x="2243136" y="27005326"/>
          <a:ext cx="20193117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642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29715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3702205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4081346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248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250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252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254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260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AC10748-279A-42A4-B06E-226F72C50005}"/>
              </a:ext>
            </a:extLst>
          </p:cNvPr>
          <p:cNvSpPr/>
          <p:nvPr/>
        </p:nvSpPr>
        <p:spPr>
          <a:xfrm>
            <a:off x="3067148" y="2630513"/>
            <a:ext cx="118052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4D7662-FCBF-4354-8D85-055734F119AA}"/>
              </a:ext>
            </a:extLst>
          </p:cNvPr>
          <p:cNvSpPr/>
          <p:nvPr/>
        </p:nvSpPr>
        <p:spPr>
          <a:xfrm>
            <a:off x="3067148" y="5550415"/>
            <a:ext cx="118052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3CFFD0-AED0-4B41-AA96-33EFF49EC508}"/>
              </a:ext>
            </a:extLst>
          </p:cNvPr>
          <p:cNvSpPr/>
          <p:nvPr/>
        </p:nvSpPr>
        <p:spPr>
          <a:xfrm>
            <a:off x="2981978" y="19964239"/>
            <a:ext cx="118904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1D656-83EE-44A4-BCB3-CBFCC527C356}"/>
              </a:ext>
            </a:extLst>
          </p:cNvPr>
          <p:cNvSpPr/>
          <p:nvPr/>
        </p:nvSpPr>
        <p:spPr>
          <a:xfrm>
            <a:off x="2981978" y="21376639"/>
            <a:ext cx="118904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888042-6C92-4F68-B1B9-687BCDC91291}"/>
              </a:ext>
            </a:extLst>
          </p:cNvPr>
          <p:cNvSpPr/>
          <p:nvPr/>
        </p:nvSpPr>
        <p:spPr>
          <a:xfrm>
            <a:off x="3067148" y="11043885"/>
            <a:ext cx="118052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CE371-5E89-4E4A-9BB4-291EB361AB21}"/>
              </a:ext>
            </a:extLst>
          </p:cNvPr>
          <p:cNvSpPr/>
          <p:nvPr/>
        </p:nvSpPr>
        <p:spPr>
          <a:xfrm>
            <a:off x="3067148" y="8374169"/>
            <a:ext cx="118052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977FB0-128F-45D3-9688-BA77D71337C5}"/>
              </a:ext>
            </a:extLst>
          </p:cNvPr>
          <p:cNvSpPr/>
          <p:nvPr/>
        </p:nvSpPr>
        <p:spPr>
          <a:xfrm>
            <a:off x="2981978" y="18551839"/>
            <a:ext cx="118052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3F08-33E9-4B5E-AF78-375EF293FA93}"/>
              </a:ext>
            </a:extLst>
          </p:cNvPr>
          <p:cNvSpPr/>
          <p:nvPr/>
        </p:nvSpPr>
        <p:spPr>
          <a:xfrm>
            <a:off x="2981978" y="15618079"/>
            <a:ext cx="118052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4C05D5-1293-4971-BA19-BA3949A8A040}"/>
              </a:ext>
            </a:extLst>
          </p:cNvPr>
          <p:cNvSpPr/>
          <p:nvPr/>
        </p:nvSpPr>
        <p:spPr>
          <a:xfrm>
            <a:off x="2981978" y="14203843"/>
            <a:ext cx="118052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42336C-EAEA-4BF5-845C-EEFA2F4A12B2}"/>
              </a:ext>
            </a:extLst>
          </p:cNvPr>
          <p:cNvSpPr/>
          <p:nvPr/>
        </p:nvSpPr>
        <p:spPr>
          <a:xfrm>
            <a:off x="2981977" y="22876503"/>
            <a:ext cx="11890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05DCE-8AC8-44D1-9D24-E18DFC9D7D2B}"/>
              </a:ext>
            </a:extLst>
          </p:cNvPr>
          <p:cNvSpPr/>
          <p:nvPr/>
        </p:nvSpPr>
        <p:spPr>
          <a:xfrm>
            <a:off x="2981977" y="24180526"/>
            <a:ext cx="1189047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3E3A20-D81B-4217-88DF-D1ECF2AA3250}"/>
              </a:ext>
            </a:extLst>
          </p:cNvPr>
          <p:cNvSpPr/>
          <p:nvPr/>
        </p:nvSpPr>
        <p:spPr>
          <a:xfrm>
            <a:off x="2981977" y="25505462"/>
            <a:ext cx="11890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3DD8A0-2450-4531-A7E5-A1491A56DFD4}"/>
              </a:ext>
            </a:extLst>
          </p:cNvPr>
          <p:cNvSpPr/>
          <p:nvPr/>
        </p:nvSpPr>
        <p:spPr>
          <a:xfrm>
            <a:off x="15128677" y="19964239"/>
            <a:ext cx="72537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E67667-D274-45FD-8FCC-75CC7367733C}"/>
              </a:ext>
            </a:extLst>
          </p:cNvPr>
          <p:cNvSpPr/>
          <p:nvPr/>
        </p:nvSpPr>
        <p:spPr>
          <a:xfrm>
            <a:off x="15128677" y="5542777"/>
            <a:ext cx="7307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808DA6-B592-495B-84F4-3AE0ED1EDF69}"/>
              </a:ext>
            </a:extLst>
          </p:cNvPr>
          <p:cNvSpPr/>
          <p:nvPr/>
        </p:nvSpPr>
        <p:spPr>
          <a:xfrm>
            <a:off x="15128677" y="6955177"/>
            <a:ext cx="73075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408111-2F0E-42AB-9384-84564DAD3EFB}"/>
              </a:ext>
            </a:extLst>
          </p:cNvPr>
          <p:cNvSpPr/>
          <p:nvPr/>
        </p:nvSpPr>
        <p:spPr>
          <a:xfrm>
            <a:off x="15128677" y="11043885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7EB605-8278-44F7-8AC8-E7BD81CCBF39}"/>
              </a:ext>
            </a:extLst>
          </p:cNvPr>
          <p:cNvSpPr/>
          <p:nvPr/>
        </p:nvSpPr>
        <p:spPr>
          <a:xfrm>
            <a:off x="15128677" y="12583864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96D63B-95C2-4BB7-96F2-07FB479BEEE4}"/>
              </a:ext>
            </a:extLst>
          </p:cNvPr>
          <p:cNvSpPr/>
          <p:nvPr/>
        </p:nvSpPr>
        <p:spPr>
          <a:xfrm>
            <a:off x="15128677" y="14104072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8CDEC0-156F-4542-A1FC-6F4445ADE73D}"/>
              </a:ext>
            </a:extLst>
          </p:cNvPr>
          <p:cNvSpPr/>
          <p:nvPr/>
        </p:nvSpPr>
        <p:spPr>
          <a:xfrm>
            <a:off x="15182465" y="15603936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16954E7-E562-488B-A864-DBEA916B1D2E}"/>
              </a:ext>
            </a:extLst>
          </p:cNvPr>
          <p:cNvSpPr/>
          <p:nvPr/>
        </p:nvSpPr>
        <p:spPr>
          <a:xfrm>
            <a:off x="15128677" y="2591144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48635D-716C-4049-9743-6E0B5C2FEB6D}"/>
              </a:ext>
            </a:extLst>
          </p:cNvPr>
          <p:cNvSpPr/>
          <p:nvPr/>
        </p:nvSpPr>
        <p:spPr>
          <a:xfrm>
            <a:off x="15169551" y="8363672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D3F741-63C1-48B4-9DBF-3B46BF8C16C2}"/>
              </a:ext>
            </a:extLst>
          </p:cNvPr>
          <p:cNvSpPr/>
          <p:nvPr/>
        </p:nvSpPr>
        <p:spPr>
          <a:xfrm>
            <a:off x="15155571" y="9703778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3222C6-8467-4D46-88B4-879F0B6B2486}"/>
              </a:ext>
            </a:extLst>
          </p:cNvPr>
          <p:cNvSpPr/>
          <p:nvPr/>
        </p:nvSpPr>
        <p:spPr>
          <a:xfrm>
            <a:off x="15182465" y="18494479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5A50F1-F144-45FB-8806-A8DC746AD16D}"/>
              </a:ext>
            </a:extLst>
          </p:cNvPr>
          <p:cNvSpPr/>
          <p:nvPr/>
        </p:nvSpPr>
        <p:spPr>
          <a:xfrm>
            <a:off x="15169551" y="21473473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4FC9CD-DD4D-46AA-9339-3FDF24177CC2}"/>
              </a:ext>
            </a:extLst>
          </p:cNvPr>
          <p:cNvSpPr/>
          <p:nvPr/>
        </p:nvSpPr>
        <p:spPr>
          <a:xfrm>
            <a:off x="15128677" y="22886298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48C235-B3B0-41C2-BB44-0AF3F5FAD290}"/>
              </a:ext>
            </a:extLst>
          </p:cNvPr>
          <p:cNvSpPr/>
          <p:nvPr/>
        </p:nvSpPr>
        <p:spPr>
          <a:xfrm>
            <a:off x="15281077" y="24252382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1E9788-436F-4AC1-83E4-413C307F7528}"/>
              </a:ext>
            </a:extLst>
          </p:cNvPr>
          <p:cNvSpPr/>
          <p:nvPr/>
        </p:nvSpPr>
        <p:spPr>
          <a:xfrm>
            <a:off x="15128677" y="25558576"/>
            <a:ext cx="7253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59F3D05-2AAC-4B1E-8C11-17D79D719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527792"/>
              </p:ext>
            </p:extLst>
          </p:nvPr>
        </p:nvGraphicFramePr>
        <p:xfrm>
          <a:off x="2243136" y="27005326"/>
          <a:ext cx="2034923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2786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481732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512956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512956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268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0097671-0EFB-4E85-99CE-4605444F3A07}"/>
              </a:ext>
            </a:extLst>
          </p:cNvPr>
          <p:cNvSpPr/>
          <p:nvPr/>
        </p:nvSpPr>
        <p:spPr>
          <a:xfrm>
            <a:off x="2972536" y="19749086"/>
            <a:ext cx="19322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359E34-0ED1-45F1-8FE7-09C2C3BF1BFD}"/>
              </a:ext>
            </a:extLst>
          </p:cNvPr>
          <p:cNvSpPr/>
          <p:nvPr/>
        </p:nvSpPr>
        <p:spPr>
          <a:xfrm>
            <a:off x="2972536" y="21298501"/>
            <a:ext cx="19322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9CEA0E-387A-4E33-87F5-9CAEE7CEAF3B}"/>
              </a:ext>
            </a:extLst>
          </p:cNvPr>
          <p:cNvSpPr/>
          <p:nvPr/>
        </p:nvSpPr>
        <p:spPr>
          <a:xfrm>
            <a:off x="2972536" y="22747206"/>
            <a:ext cx="193226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8F93B1-2E0D-432B-BF26-96AB07BA9EFE}"/>
              </a:ext>
            </a:extLst>
          </p:cNvPr>
          <p:cNvSpPr/>
          <p:nvPr/>
        </p:nvSpPr>
        <p:spPr>
          <a:xfrm>
            <a:off x="2972535" y="2444881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39791E-8484-4D21-BC67-2144C2A9A69E}"/>
              </a:ext>
            </a:extLst>
          </p:cNvPr>
          <p:cNvSpPr/>
          <p:nvPr/>
        </p:nvSpPr>
        <p:spPr>
          <a:xfrm>
            <a:off x="2972537" y="3943941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4EAE7-979E-43D4-9A46-CDF053EEE332}"/>
              </a:ext>
            </a:extLst>
          </p:cNvPr>
          <p:cNvSpPr/>
          <p:nvPr/>
        </p:nvSpPr>
        <p:spPr>
          <a:xfrm>
            <a:off x="2972537" y="5408682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2C8E2-F067-42F4-A3CE-6947DA9C6CF6}"/>
              </a:ext>
            </a:extLst>
          </p:cNvPr>
          <p:cNvSpPr/>
          <p:nvPr/>
        </p:nvSpPr>
        <p:spPr>
          <a:xfrm>
            <a:off x="2972533" y="7016334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1596BA-43C7-44E5-9F69-38B70B360904}"/>
              </a:ext>
            </a:extLst>
          </p:cNvPr>
          <p:cNvSpPr/>
          <p:nvPr/>
        </p:nvSpPr>
        <p:spPr>
          <a:xfrm>
            <a:off x="2972537" y="8406802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92B156-8D72-4CFD-86EF-8D6C378BA8CC}"/>
              </a:ext>
            </a:extLst>
          </p:cNvPr>
          <p:cNvSpPr/>
          <p:nvPr/>
        </p:nvSpPr>
        <p:spPr>
          <a:xfrm>
            <a:off x="2972537" y="9804403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456936-3265-4B0F-B562-741BC6A0DFB1}"/>
              </a:ext>
            </a:extLst>
          </p:cNvPr>
          <p:cNvSpPr/>
          <p:nvPr/>
        </p:nvSpPr>
        <p:spPr>
          <a:xfrm>
            <a:off x="2972531" y="11352581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728131-F97C-49BD-B418-E4ACF22E526D}"/>
              </a:ext>
            </a:extLst>
          </p:cNvPr>
          <p:cNvSpPr/>
          <p:nvPr/>
        </p:nvSpPr>
        <p:spPr>
          <a:xfrm>
            <a:off x="2972537" y="12773329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028EE0-AC7E-4966-84C4-7175CDF04309}"/>
              </a:ext>
            </a:extLst>
          </p:cNvPr>
          <p:cNvSpPr/>
          <p:nvPr/>
        </p:nvSpPr>
        <p:spPr>
          <a:xfrm>
            <a:off x="2972530" y="14296454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F2CCFD0-3BF9-4ADB-829C-ED831D490E12}"/>
              </a:ext>
            </a:extLst>
          </p:cNvPr>
          <p:cNvSpPr/>
          <p:nvPr/>
        </p:nvSpPr>
        <p:spPr>
          <a:xfrm>
            <a:off x="2972537" y="15708854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1A5EA6-5E8C-4B14-A018-E77AA63B73B9}"/>
              </a:ext>
            </a:extLst>
          </p:cNvPr>
          <p:cNvSpPr/>
          <p:nvPr/>
        </p:nvSpPr>
        <p:spPr>
          <a:xfrm>
            <a:off x="2972529" y="17098970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576E7A-EF42-4FAE-9C53-9E7B92442605}"/>
              </a:ext>
            </a:extLst>
          </p:cNvPr>
          <p:cNvSpPr/>
          <p:nvPr/>
        </p:nvSpPr>
        <p:spPr>
          <a:xfrm>
            <a:off x="2972537" y="18441595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C23463-0CD3-4B9A-95F5-3BE3FBD8562D}"/>
              </a:ext>
            </a:extLst>
          </p:cNvPr>
          <p:cNvSpPr/>
          <p:nvPr/>
        </p:nvSpPr>
        <p:spPr>
          <a:xfrm>
            <a:off x="2972528" y="24136410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378E22-90A5-4E1A-A5C4-0ACF3C222D6C}"/>
              </a:ext>
            </a:extLst>
          </p:cNvPr>
          <p:cNvSpPr/>
          <p:nvPr/>
        </p:nvSpPr>
        <p:spPr>
          <a:xfrm>
            <a:off x="2972537" y="25443901"/>
            <a:ext cx="193226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F1BCDCE-E615-48DE-8F97-B685FC6C4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185933"/>
              </p:ext>
            </p:extLst>
          </p:nvPr>
        </p:nvGraphicFramePr>
        <p:xfrm>
          <a:off x="2243136" y="27005326"/>
          <a:ext cx="203492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048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425976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2017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3168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325615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270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274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280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7D1FB6F-3F5D-4B1A-9807-B72BFC48B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431277"/>
              </p:ext>
            </p:extLst>
          </p:nvPr>
        </p:nvGraphicFramePr>
        <p:xfrm>
          <a:off x="2243136" y="27005326"/>
          <a:ext cx="9308023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1846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203512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46332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4633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266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268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7073859-AD57-426F-AE4B-499BE2BECEF6}"/>
              </a:ext>
            </a:extLst>
          </p:cNvPr>
          <p:cNvSpPr/>
          <p:nvPr/>
        </p:nvSpPr>
        <p:spPr>
          <a:xfrm>
            <a:off x="2972537" y="19830777"/>
            <a:ext cx="1007111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936DD1-875D-4117-B35C-6394AB67E35A}"/>
              </a:ext>
            </a:extLst>
          </p:cNvPr>
          <p:cNvSpPr/>
          <p:nvPr/>
        </p:nvSpPr>
        <p:spPr>
          <a:xfrm>
            <a:off x="2972536" y="21298501"/>
            <a:ext cx="100710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A948D8-0F5D-4831-820C-0B1870E28EC8}"/>
              </a:ext>
            </a:extLst>
          </p:cNvPr>
          <p:cNvSpPr/>
          <p:nvPr/>
        </p:nvSpPr>
        <p:spPr>
          <a:xfrm>
            <a:off x="2972536" y="22747206"/>
            <a:ext cx="1007109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F9A190-C162-4A91-BB9B-46F95356DC58}"/>
              </a:ext>
            </a:extLst>
          </p:cNvPr>
          <p:cNvSpPr/>
          <p:nvPr/>
        </p:nvSpPr>
        <p:spPr>
          <a:xfrm>
            <a:off x="2972535" y="2444881"/>
            <a:ext cx="100711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B11454-5B2A-4450-ADB7-937B4DDEDFA1}"/>
              </a:ext>
            </a:extLst>
          </p:cNvPr>
          <p:cNvSpPr/>
          <p:nvPr/>
        </p:nvSpPr>
        <p:spPr>
          <a:xfrm>
            <a:off x="2972537" y="3943941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333CCB-1B4B-4C9E-B737-D7A92C6781F7}"/>
              </a:ext>
            </a:extLst>
          </p:cNvPr>
          <p:cNvSpPr/>
          <p:nvPr/>
        </p:nvSpPr>
        <p:spPr>
          <a:xfrm>
            <a:off x="2972537" y="5408682"/>
            <a:ext cx="88384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DEE0E0-3685-45A1-8E7D-85564EB7FF41}"/>
              </a:ext>
            </a:extLst>
          </p:cNvPr>
          <p:cNvSpPr/>
          <p:nvPr/>
        </p:nvSpPr>
        <p:spPr>
          <a:xfrm>
            <a:off x="2972533" y="7016334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359E8D-F5B1-4CF5-8282-225A17C34432}"/>
              </a:ext>
            </a:extLst>
          </p:cNvPr>
          <p:cNvSpPr/>
          <p:nvPr/>
        </p:nvSpPr>
        <p:spPr>
          <a:xfrm>
            <a:off x="2972537" y="8406802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0F3023-2809-4FB6-AF35-4BF374A42B6D}"/>
              </a:ext>
            </a:extLst>
          </p:cNvPr>
          <p:cNvSpPr/>
          <p:nvPr/>
        </p:nvSpPr>
        <p:spPr>
          <a:xfrm>
            <a:off x="2972537" y="9804403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3FB357-1AFF-4AF1-A1B3-77431496E342}"/>
              </a:ext>
            </a:extLst>
          </p:cNvPr>
          <p:cNvSpPr/>
          <p:nvPr/>
        </p:nvSpPr>
        <p:spPr>
          <a:xfrm>
            <a:off x="2972531" y="11352581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D7CF52-D686-4D17-8626-869342A8042C}"/>
              </a:ext>
            </a:extLst>
          </p:cNvPr>
          <p:cNvSpPr/>
          <p:nvPr/>
        </p:nvSpPr>
        <p:spPr>
          <a:xfrm>
            <a:off x="2972537" y="12773329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991CF-E9CC-40E1-8184-A023A162A994}"/>
              </a:ext>
            </a:extLst>
          </p:cNvPr>
          <p:cNvSpPr/>
          <p:nvPr/>
        </p:nvSpPr>
        <p:spPr>
          <a:xfrm>
            <a:off x="2972530" y="14296454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9EEC0D-5A0B-4230-A1B5-7F58DC4EDB31}"/>
              </a:ext>
            </a:extLst>
          </p:cNvPr>
          <p:cNvSpPr/>
          <p:nvPr/>
        </p:nvSpPr>
        <p:spPr>
          <a:xfrm>
            <a:off x="2972537" y="15708854"/>
            <a:ext cx="100711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0DEF0A-9382-4273-8057-03854EBD0B75}"/>
              </a:ext>
            </a:extLst>
          </p:cNvPr>
          <p:cNvSpPr/>
          <p:nvPr/>
        </p:nvSpPr>
        <p:spPr>
          <a:xfrm>
            <a:off x="2972529" y="17098970"/>
            <a:ext cx="100711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7009C7-F1F4-490C-8F0E-1A677B04FC58}"/>
              </a:ext>
            </a:extLst>
          </p:cNvPr>
          <p:cNvSpPr/>
          <p:nvPr/>
        </p:nvSpPr>
        <p:spPr>
          <a:xfrm>
            <a:off x="2972537" y="18441595"/>
            <a:ext cx="100711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076C8B-DF24-4819-B50D-C1FDFAFBCBC5}"/>
              </a:ext>
            </a:extLst>
          </p:cNvPr>
          <p:cNvSpPr/>
          <p:nvPr/>
        </p:nvSpPr>
        <p:spPr>
          <a:xfrm>
            <a:off x="2972528" y="24136410"/>
            <a:ext cx="100711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B45858-0981-4C2E-B12D-079ABA222169}"/>
              </a:ext>
            </a:extLst>
          </p:cNvPr>
          <p:cNvSpPr/>
          <p:nvPr/>
        </p:nvSpPr>
        <p:spPr>
          <a:xfrm>
            <a:off x="2972537" y="25443901"/>
            <a:ext cx="100710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38AFE4-B9D8-447D-8A21-405E5A1B4149}"/>
              </a:ext>
            </a:extLst>
          </p:cNvPr>
          <p:cNvSpPr/>
          <p:nvPr/>
        </p:nvSpPr>
        <p:spPr>
          <a:xfrm>
            <a:off x="12080678" y="5386064"/>
            <a:ext cx="102683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4FA9C8-5AA2-4147-9B84-9FF41F0B5BD4}"/>
              </a:ext>
            </a:extLst>
          </p:cNvPr>
          <p:cNvSpPr/>
          <p:nvPr/>
        </p:nvSpPr>
        <p:spPr>
          <a:xfrm>
            <a:off x="14469035" y="2444881"/>
            <a:ext cx="78799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AF0905-C150-459B-B65C-E2022314D957}"/>
              </a:ext>
            </a:extLst>
          </p:cNvPr>
          <p:cNvSpPr/>
          <p:nvPr/>
        </p:nvSpPr>
        <p:spPr>
          <a:xfrm>
            <a:off x="13043647" y="8406802"/>
            <a:ext cx="93053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059748-EDDF-4C9D-BAA5-365B7F3E4251}"/>
              </a:ext>
            </a:extLst>
          </p:cNvPr>
          <p:cNvSpPr/>
          <p:nvPr/>
        </p:nvSpPr>
        <p:spPr>
          <a:xfrm>
            <a:off x="13043647" y="9848925"/>
            <a:ext cx="93053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0B231F-5B59-4893-9138-5A2BFF1811D5}"/>
              </a:ext>
            </a:extLst>
          </p:cNvPr>
          <p:cNvSpPr/>
          <p:nvPr/>
        </p:nvSpPr>
        <p:spPr>
          <a:xfrm>
            <a:off x="15321938" y="11175385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D3560D-78D2-40A4-856A-3B3AC9942D50}"/>
              </a:ext>
            </a:extLst>
          </p:cNvPr>
          <p:cNvSpPr/>
          <p:nvPr/>
        </p:nvSpPr>
        <p:spPr>
          <a:xfrm>
            <a:off x="15321938" y="12533256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88AD36-106E-4F04-8499-56457559395A}"/>
              </a:ext>
            </a:extLst>
          </p:cNvPr>
          <p:cNvSpPr/>
          <p:nvPr/>
        </p:nvSpPr>
        <p:spPr>
          <a:xfrm>
            <a:off x="15321938" y="13943968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3BD08A-BA40-4CEF-B7E2-F4CC5AD3C46B}"/>
              </a:ext>
            </a:extLst>
          </p:cNvPr>
          <p:cNvSpPr/>
          <p:nvPr/>
        </p:nvSpPr>
        <p:spPr>
          <a:xfrm>
            <a:off x="13449462" y="15741133"/>
            <a:ext cx="907247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13FDFF-8BDD-43D9-8420-7610278C1CCF}"/>
              </a:ext>
            </a:extLst>
          </p:cNvPr>
          <p:cNvSpPr/>
          <p:nvPr/>
        </p:nvSpPr>
        <p:spPr>
          <a:xfrm>
            <a:off x="15321939" y="19848419"/>
            <a:ext cx="702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885BADB-B640-4B00-AF1B-ECBEB34C738A}"/>
              </a:ext>
            </a:extLst>
          </p:cNvPr>
          <p:cNvSpPr/>
          <p:nvPr/>
        </p:nvSpPr>
        <p:spPr>
          <a:xfrm>
            <a:off x="15363536" y="25375056"/>
            <a:ext cx="702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7C2A03A-0E57-4EFE-97F6-C442FE25955A}"/>
              </a:ext>
            </a:extLst>
          </p:cNvPr>
          <p:cNvSpPr/>
          <p:nvPr/>
        </p:nvSpPr>
        <p:spPr>
          <a:xfrm>
            <a:off x="15321938" y="21297797"/>
            <a:ext cx="702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871FB46-C879-45AC-B017-975D4088AC65}"/>
              </a:ext>
            </a:extLst>
          </p:cNvPr>
          <p:cNvSpPr/>
          <p:nvPr/>
        </p:nvSpPr>
        <p:spPr>
          <a:xfrm>
            <a:off x="15321938" y="22686987"/>
            <a:ext cx="702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7E53B6C-BF75-418D-8932-B448CDD4B64C}"/>
              </a:ext>
            </a:extLst>
          </p:cNvPr>
          <p:cNvSpPr/>
          <p:nvPr/>
        </p:nvSpPr>
        <p:spPr>
          <a:xfrm>
            <a:off x="15363536" y="24073130"/>
            <a:ext cx="70270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E1B5663-616F-4B2C-904E-7BBB8D1F06F9}"/>
              </a:ext>
            </a:extLst>
          </p:cNvPr>
          <p:cNvSpPr/>
          <p:nvPr/>
        </p:nvSpPr>
        <p:spPr>
          <a:xfrm>
            <a:off x="19742875" y="6924521"/>
            <a:ext cx="260613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B7B8DD-0810-4C43-8895-567FC1128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08102"/>
              </p:ext>
            </p:extLst>
          </p:nvPr>
        </p:nvGraphicFramePr>
        <p:xfrm>
          <a:off x="2243136" y="27005326"/>
          <a:ext cx="203492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859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92161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25254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44675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194232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239081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466733">
                  <a:extLst>
                    <a:ext uri="{9D8B030D-6E8A-4147-A177-3AD203B41FA5}">
                      <a16:colId xmlns:a16="http://schemas.microsoft.com/office/drawing/2014/main" val="2055178229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282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284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286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288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292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296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F1B5AB4-1701-45A6-ADC6-6F4BC32D9562}"/>
              </a:ext>
            </a:extLst>
          </p:cNvPr>
          <p:cNvSpPr/>
          <p:nvPr/>
        </p:nvSpPr>
        <p:spPr>
          <a:xfrm>
            <a:off x="3080631" y="6949218"/>
            <a:ext cx="55766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4E51A8-3286-488D-A7F4-57E1C7F96BEB}"/>
              </a:ext>
            </a:extLst>
          </p:cNvPr>
          <p:cNvSpPr/>
          <p:nvPr/>
        </p:nvSpPr>
        <p:spPr>
          <a:xfrm>
            <a:off x="3073552" y="5503220"/>
            <a:ext cx="106769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CF4316-F13C-454B-A6B2-7CC19FD186B8}"/>
              </a:ext>
            </a:extLst>
          </p:cNvPr>
          <p:cNvSpPr/>
          <p:nvPr/>
        </p:nvSpPr>
        <p:spPr>
          <a:xfrm>
            <a:off x="3039035" y="2444881"/>
            <a:ext cx="106769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555082-15C7-4BD5-9852-F342E8AD69FB}"/>
              </a:ext>
            </a:extLst>
          </p:cNvPr>
          <p:cNvSpPr/>
          <p:nvPr/>
        </p:nvSpPr>
        <p:spPr>
          <a:xfrm>
            <a:off x="3073552" y="8435416"/>
            <a:ext cx="106424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81F1E8-AF43-4290-B4AC-AFB6EA0A30C5}"/>
              </a:ext>
            </a:extLst>
          </p:cNvPr>
          <p:cNvSpPr/>
          <p:nvPr/>
        </p:nvSpPr>
        <p:spPr>
          <a:xfrm>
            <a:off x="3039035" y="9821559"/>
            <a:ext cx="106424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654756-A8ED-4B9F-B3D6-10EDAED8D67C}"/>
              </a:ext>
            </a:extLst>
          </p:cNvPr>
          <p:cNvSpPr/>
          <p:nvPr/>
        </p:nvSpPr>
        <p:spPr>
          <a:xfrm>
            <a:off x="3073552" y="11073829"/>
            <a:ext cx="22245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3C0B1E-8120-4970-A985-5E5A512CB37F}"/>
              </a:ext>
            </a:extLst>
          </p:cNvPr>
          <p:cNvSpPr/>
          <p:nvPr/>
        </p:nvSpPr>
        <p:spPr>
          <a:xfrm>
            <a:off x="3039035" y="14185253"/>
            <a:ext cx="75841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79BF86-E2E6-420E-8260-B0672B181374}"/>
              </a:ext>
            </a:extLst>
          </p:cNvPr>
          <p:cNvSpPr/>
          <p:nvPr/>
        </p:nvSpPr>
        <p:spPr>
          <a:xfrm>
            <a:off x="3039036" y="15701668"/>
            <a:ext cx="75841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C0329-3C0A-4567-9CE3-6444B77A49CA}"/>
              </a:ext>
            </a:extLst>
          </p:cNvPr>
          <p:cNvSpPr/>
          <p:nvPr/>
        </p:nvSpPr>
        <p:spPr>
          <a:xfrm>
            <a:off x="3039034" y="19930170"/>
            <a:ext cx="75841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650EEB-57C1-4AB1-B309-1A9C7B9CAC86}"/>
              </a:ext>
            </a:extLst>
          </p:cNvPr>
          <p:cNvSpPr/>
          <p:nvPr/>
        </p:nvSpPr>
        <p:spPr>
          <a:xfrm>
            <a:off x="3080631" y="25456807"/>
            <a:ext cx="75841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F7FE67-C56A-42DE-88F9-F980E0F00D7D}"/>
              </a:ext>
            </a:extLst>
          </p:cNvPr>
          <p:cNvSpPr/>
          <p:nvPr/>
        </p:nvSpPr>
        <p:spPr>
          <a:xfrm>
            <a:off x="3039033" y="21379548"/>
            <a:ext cx="75841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64E92B-EB4F-495F-954D-911E0E4614EE}"/>
              </a:ext>
            </a:extLst>
          </p:cNvPr>
          <p:cNvSpPr/>
          <p:nvPr/>
        </p:nvSpPr>
        <p:spPr>
          <a:xfrm>
            <a:off x="3039033" y="22768738"/>
            <a:ext cx="75841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5C7B27-C14D-4668-8A60-8FE0EBDB6191}"/>
              </a:ext>
            </a:extLst>
          </p:cNvPr>
          <p:cNvSpPr/>
          <p:nvPr/>
        </p:nvSpPr>
        <p:spPr>
          <a:xfrm>
            <a:off x="3080631" y="24154881"/>
            <a:ext cx="75841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D5E8F9-42F8-4198-95BD-FE9F6766941E}"/>
              </a:ext>
            </a:extLst>
          </p:cNvPr>
          <p:cNvSpPr/>
          <p:nvPr/>
        </p:nvSpPr>
        <p:spPr>
          <a:xfrm>
            <a:off x="3039035" y="12533256"/>
            <a:ext cx="75841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8C2ECD-290A-4161-9F88-A0B44073221C}"/>
              </a:ext>
            </a:extLst>
          </p:cNvPr>
          <p:cNvSpPr/>
          <p:nvPr/>
        </p:nvSpPr>
        <p:spPr>
          <a:xfrm>
            <a:off x="7230706" y="11056504"/>
            <a:ext cx="65198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B5D3ED-28C5-45A4-A64A-457B32A3EDCC}"/>
              </a:ext>
            </a:extLst>
          </p:cNvPr>
          <p:cNvSpPr/>
          <p:nvPr/>
        </p:nvSpPr>
        <p:spPr>
          <a:xfrm>
            <a:off x="11255859" y="12578376"/>
            <a:ext cx="24946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3D725D-EB4A-4D8C-B349-B0E28DE06B7B}"/>
              </a:ext>
            </a:extLst>
          </p:cNvPr>
          <p:cNvSpPr/>
          <p:nvPr/>
        </p:nvSpPr>
        <p:spPr>
          <a:xfrm>
            <a:off x="3073552" y="17228448"/>
            <a:ext cx="2493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295E25-7479-45F5-AE32-D2DB9D63DACD}"/>
              </a:ext>
            </a:extLst>
          </p:cNvPr>
          <p:cNvSpPr/>
          <p:nvPr/>
        </p:nvSpPr>
        <p:spPr>
          <a:xfrm>
            <a:off x="3073552" y="18588419"/>
            <a:ext cx="24935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B6C256C-9026-42A7-8AEB-99F1B4CB3F5E}"/>
              </a:ext>
            </a:extLst>
          </p:cNvPr>
          <p:cNvSpPr/>
          <p:nvPr/>
        </p:nvSpPr>
        <p:spPr>
          <a:xfrm>
            <a:off x="13868401" y="3857281"/>
            <a:ext cx="4165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B64149C-2194-407F-9691-A1ADE3E0C121}"/>
              </a:ext>
            </a:extLst>
          </p:cNvPr>
          <p:cNvSpPr/>
          <p:nvPr/>
        </p:nvSpPr>
        <p:spPr>
          <a:xfrm>
            <a:off x="13868401" y="7013126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4FB765-2275-48ED-AB40-ECFDEFC984E6}"/>
              </a:ext>
            </a:extLst>
          </p:cNvPr>
          <p:cNvSpPr/>
          <p:nvPr/>
        </p:nvSpPr>
        <p:spPr>
          <a:xfrm>
            <a:off x="13750516" y="2444881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674BA89-D648-4FBC-AC79-C8FD4404C27E}"/>
              </a:ext>
            </a:extLst>
          </p:cNvPr>
          <p:cNvSpPr/>
          <p:nvPr/>
        </p:nvSpPr>
        <p:spPr>
          <a:xfrm>
            <a:off x="13868401" y="5447726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7C9B64-5B81-4A49-ACE1-AAFCC72E7E4C}"/>
              </a:ext>
            </a:extLst>
          </p:cNvPr>
          <p:cNvSpPr/>
          <p:nvPr/>
        </p:nvSpPr>
        <p:spPr>
          <a:xfrm>
            <a:off x="13868401" y="8419563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FE6B824-CD91-4B5E-97B3-933B09DA94D9}"/>
              </a:ext>
            </a:extLst>
          </p:cNvPr>
          <p:cNvSpPr/>
          <p:nvPr/>
        </p:nvSpPr>
        <p:spPr>
          <a:xfrm>
            <a:off x="13868401" y="9872430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417EFC-2F28-43EE-87E3-69AC3D3369E8}"/>
              </a:ext>
            </a:extLst>
          </p:cNvPr>
          <p:cNvSpPr/>
          <p:nvPr/>
        </p:nvSpPr>
        <p:spPr>
          <a:xfrm>
            <a:off x="13868401" y="11270008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3546278-413A-46FF-991D-BE15FC652425}"/>
              </a:ext>
            </a:extLst>
          </p:cNvPr>
          <p:cNvSpPr/>
          <p:nvPr/>
        </p:nvSpPr>
        <p:spPr>
          <a:xfrm>
            <a:off x="13868401" y="12578376"/>
            <a:ext cx="41656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D87EFC-818C-494C-B1C0-E78D23DB2F2A}"/>
              </a:ext>
            </a:extLst>
          </p:cNvPr>
          <p:cNvSpPr/>
          <p:nvPr/>
        </p:nvSpPr>
        <p:spPr>
          <a:xfrm>
            <a:off x="13868401" y="14168821"/>
            <a:ext cx="850899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F98AC7-D232-4D32-92C0-6DFB8A8C77AC}"/>
              </a:ext>
            </a:extLst>
          </p:cNvPr>
          <p:cNvSpPr/>
          <p:nvPr/>
        </p:nvSpPr>
        <p:spPr>
          <a:xfrm>
            <a:off x="13868400" y="15687586"/>
            <a:ext cx="8508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76DD6B9-C37D-4D37-A7ED-CAF572F55595}"/>
              </a:ext>
            </a:extLst>
          </p:cNvPr>
          <p:cNvSpPr/>
          <p:nvPr/>
        </p:nvSpPr>
        <p:spPr>
          <a:xfrm>
            <a:off x="18122899" y="2444881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BE2EDB-CB14-44C5-A3FB-1FCB435F79BE}"/>
              </a:ext>
            </a:extLst>
          </p:cNvPr>
          <p:cNvSpPr/>
          <p:nvPr/>
        </p:nvSpPr>
        <p:spPr>
          <a:xfrm>
            <a:off x="18275299" y="3857281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2D1CC03-48B9-4FAB-AA87-64A335C48B3C}"/>
              </a:ext>
            </a:extLst>
          </p:cNvPr>
          <p:cNvSpPr/>
          <p:nvPr/>
        </p:nvSpPr>
        <p:spPr>
          <a:xfrm>
            <a:off x="18275299" y="5269681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4E84FA3-0080-4626-907A-A61C5747F8F7}"/>
              </a:ext>
            </a:extLst>
          </p:cNvPr>
          <p:cNvSpPr/>
          <p:nvPr/>
        </p:nvSpPr>
        <p:spPr>
          <a:xfrm>
            <a:off x="18337869" y="6921034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84AE066-4B67-424D-B364-43B5BA10A820}"/>
              </a:ext>
            </a:extLst>
          </p:cNvPr>
          <p:cNvSpPr/>
          <p:nvPr/>
        </p:nvSpPr>
        <p:spPr>
          <a:xfrm>
            <a:off x="18275298" y="8344562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E20BE3-19C6-42F1-954B-DE8AE793AC4A}"/>
              </a:ext>
            </a:extLst>
          </p:cNvPr>
          <p:cNvSpPr/>
          <p:nvPr/>
        </p:nvSpPr>
        <p:spPr>
          <a:xfrm>
            <a:off x="18275298" y="9865357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48FD280-800A-4383-B46C-6DE575187B78}"/>
              </a:ext>
            </a:extLst>
          </p:cNvPr>
          <p:cNvSpPr/>
          <p:nvPr/>
        </p:nvSpPr>
        <p:spPr>
          <a:xfrm>
            <a:off x="18337868" y="11264674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2414DB-1DF2-4EC6-BD84-BC6C62D71E09}"/>
              </a:ext>
            </a:extLst>
          </p:cNvPr>
          <p:cNvSpPr/>
          <p:nvPr/>
        </p:nvSpPr>
        <p:spPr>
          <a:xfrm>
            <a:off x="18337869" y="12663991"/>
            <a:ext cx="42545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4E3DB35-A500-4CAC-BEE0-D10A0137D647}"/>
              </a:ext>
            </a:extLst>
          </p:cNvPr>
          <p:cNvSpPr/>
          <p:nvPr/>
        </p:nvSpPr>
        <p:spPr>
          <a:xfrm>
            <a:off x="16713200" y="17212285"/>
            <a:ext cx="55753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43527F9-9798-4F47-AAE0-4952B2EAB39D}"/>
              </a:ext>
            </a:extLst>
          </p:cNvPr>
          <p:cNvSpPr/>
          <p:nvPr/>
        </p:nvSpPr>
        <p:spPr>
          <a:xfrm>
            <a:off x="16713200" y="18381889"/>
            <a:ext cx="55753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A356C1A-1B19-4AB2-B2E0-43EF853EE17D}"/>
              </a:ext>
            </a:extLst>
          </p:cNvPr>
          <p:cNvSpPr/>
          <p:nvPr/>
        </p:nvSpPr>
        <p:spPr>
          <a:xfrm>
            <a:off x="16713200" y="19834658"/>
            <a:ext cx="5816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9553A94-5E7B-47E6-80B5-91BE54C8398E}"/>
              </a:ext>
            </a:extLst>
          </p:cNvPr>
          <p:cNvSpPr/>
          <p:nvPr/>
        </p:nvSpPr>
        <p:spPr>
          <a:xfrm>
            <a:off x="16668750" y="21239636"/>
            <a:ext cx="5664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6C38EFF-CADA-4F4F-8A51-0BBBC8527DA1}"/>
              </a:ext>
            </a:extLst>
          </p:cNvPr>
          <p:cNvSpPr/>
          <p:nvPr/>
        </p:nvSpPr>
        <p:spPr>
          <a:xfrm>
            <a:off x="16668750" y="22636116"/>
            <a:ext cx="5664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C443AAE-3E68-4949-8BD6-19265D7BB73E}"/>
              </a:ext>
            </a:extLst>
          </p:cNvPr>
          <p:cNvSpPr/>
          <p:nvPr/>
        </p:nvSpPr>
        <p:spPr>
          <a:xfrm>
            <a:off x="16668750" y="24090081"/>
            <a:ext cx="5664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EB705E-B3C5-4D22-9E3B-FE98C01128DD}"/>
              </a:ext>
            </a:extLst>
          </p:cNvPr>
          <p:cNvSpPr/>
          <p:nvPr/>
        </p:nvSpPr>
        <p:spPr>
          <a:xfrm>
            <a:off x="16617018" y="25531686"/>
            <a:ext cx="5664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F16C80-E2C6-41D7-A944-C33227801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47072"/>
              </p:ext>
            </p:extLst>
          </p:nvPr>
        </p:nvGraphicFramePr>
        <p:xfrm>
          <a:off x="2243136" y="27005326"/>
          <a:ext cx="203492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40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20794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6478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0938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3122341">
                  <a:extLst>
                    <a:ext uri="{9D8B030D-6E8A-4147-A177-3AD203B41FA5}">
                      <a16:colId xmlns:a16="http://schemas.microsoft.com/office/drawing/2014/main" val="2055178229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298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300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302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304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308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312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39C80BC-371E-4AC1-A8C6-2FAE60ED7F4A}"/>
              </a:ext>
            </a:extLst>
          </p:cNvPr>
          <p:cNvSpPr/>
          <p:nvPr/>
        </p:nvSpPr>
        <p:spPr>
          <a:xfrm>
            <a:off x="2243136" y="20025576"/>
            <a:ext cx="201596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1F339-FC2E-4CA3-8FC0-082407520557}"/>
              </a:ext>
            </a:extLst>
          </p:cNvPr>
          <p:cNvSpPr/>
          <p:nvPr/>
        </p:nvSpPr>
        <p:spPr>
          <a:xfrm>
            <a:off x="2395536" y="2143797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1F4FEF-2687-434B-A3D0-FAF2D181BAC7}"/>
              </a:ext>
            </a:extLst>
          </p:cNvPr>
          <p:cNvSpPr/>
          <p:nvPr/>
        </p:nvSpPr>
        <p:spPr>
          <a:xfrm>
            <a:off x="2395536" y="2285037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42CED0-64CC-4249-B580-3D54AC4E0324}"/>
              </a:ext>
            </a:extLst>
          </p:cNvPr>
          <p:cNvSpPr/>
          <p:nvPr/>
        </p:nvSpPr>
        <p:spPr>
          <a:xfrm>
            <a:off x="2395536" y="2418052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57E903-7C64-40FF-A6FB-478E96E1274B}"/>
              </a:ext>
            </a:extLst>
          </p:cNvPr>
          <p:cNvSpPr/>
          <p:nvPr/>
        </p:nvSpPr>
        <p:spPr>
          <a:xfrm>
            <a:off x="2585106" y="2559292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C5450D-9B4B-4BE0-99A0-FB265ACEA9F9}"/>
              </a:ext>
            </a:extLst>
          </p:cNvPr>
          <p:cNvSpPr/>
          <p:nvPr/>
        </p:nvSpPr>
        <p:spPr>
          <a:xfrm>
            <a:off x="2585106" y="258052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A9B932-06CC-4E68-8593-C26CAAA0212D}"/>
              </a:ext>
            </a:extLst>
          </p:cNvPr>
          <p:cNvSpPr/>
          <p:nvPr/>
        </p:nvSpPr>
        <p:spPr>
          <a:xfrm>
            <a:off x="2585106" y="4073202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156D09-AA16-4F20-90C8-5556EE473E62}"/>
              </a:ext>
            </a:extLst>
          </p:cNvPr>
          <p:cNvSpPr/>
          <p:nvPr/>
        </p:nvSpPr>
        <p:spPr>
          <a:xfrm>
            <a:off x="2585106" y="5475476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72BC7A-1319-46A4-8A25-C76CAC94CC0C}"/>
              </a:ext>
            </a:extLst>
          </p:cNvPr>
          <p:cNvSpPr/>
          <p:nvPr/>
        </p:nvSpPr>
        <p:spPr>
          <a:xfrm>
            <a:off x="2414121" y="6898002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4D31EF-C2B6-4E01-B577-563C5E269B0D}"/>
              </a:ext>
            </a:extLst>
          </p:cNvPr>
          <p:cNvSpPr/>
          <p:nvPr/>
        </p:nvSpPr>
        <p:spPr>
          <a:xfrm>
            <a:off x="2414121" y="8462802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7FC88E-EC1A-4268-905E-CDF390705FB8}"/>
              </a:ext>
            </a:extLst>
          </p:cNvPr>
          <p:cNvSpPr/>
          <p:nvPr/>
        </p:nvSpPr>
        <p:spPr>
          <a:xfrm>
            <a:off x="2414121" y="9809388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218F5E-AEBC-4F69-92F7-898453F79F9A}"/>
              </a:ext>
            </a:extLst>
          </p:cNvPr>
          <p:cNvSpPr/>
          <p:nvPr/>
        </p:nvSpPr>
        <p:spPr>
          <a:xfrm>
            <a:off x="2585106" y="11194503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F06BA1-20B9-437D-81CE-0635EF9D6DDC}"/>
              </a:ext>
            </a:extLst>
          </p:cNvPr>
          <p:cNvSpPr/>
          <p:nvPr/>
        </p:nvSpPr>
        <p:spPr>
          <a:xfrm>
            <a:off x="2414121" y="12770152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D75508-8388-4AEF-84B5-16334A88AB65}"/>
              </a:ext>
            </a:extLst>
          </p:cNvPr>
          <p:cNvSpPr/>
          <p:nvPr/>
        </p:nvSpPr>
        <p:spPr>
          <a:xfrm>
            <a:off x="2414120" y="14293754"/>
            <a:ext cx="199886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88A5D9-7E83-4A31-A439-7BC82A5C9084}"/>
              </a:ext>
            </a:extLst>
          </p:cNvPr>
          <p:cNvSpPr/>
          <p:nvPr/>
        </p:nvSpPr>
        <p:spPr>
          <a:xfrm>
            <a:off x="2243136" y="15691664"/>
            <a:ext cx="200072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87E606-0CB5-44A8-AD97-0CE28DAA0FCD}"/>
              </a:ext>
            </a:extLst>
          </p:cNvPr>
          <p:cNvSpPr/>
          <p:nvPr/>
        </p:nvSpPr>
        <p:spPr>
          <a:xfrm>
            <a:off x="2432706" y="17163365"/>
            <a:ext cx="199886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CEEB69-62F4-4F2B-941A-C557AA2F740B}"/>
              </a:ext>
            </a:extLst>
          </p:cNvPr>
          <p:cNvSpPr/>
          <p:nvPr/>
        </p:nvSpPr>
        <p:spPr>
          <a:xfrm>
            <a:off x="2585106" y="18586614"/>
            <a:ext cx="199886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8AFC98-6C82-4A67-B7F3-2E5610CFD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71763"/>
              </p:ext>
            </p:extLst>
          </p:nvPr>
        </p:nvGraphicFramePr>
        <p:xfrm>
          <a:off x="1984328" y="27191064"/>
          <a:ext cx="19653344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429">
                  <a:extLst>
                    <a:ext uri="{9D8B030D-6E8A-4147-A177-3AD203B41FA5}">
                      <a16:colId xmlns:a16="http://schemas.microsoft.com/office/drawing/2014/main" val="963902799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1488986578"/>
                    </a:ext>
                  </a:extLst>
                </a:gridCol>
                <a:gridCol w="200841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8802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579915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1618843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16</a:t>
                      </a:r>
                      <a:endParaRPr lang="zh-TW" altLang="en-US" sz="3200" dirty="0"/>
                    </a:p>
                    <a:p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0C391BA4-1CA0-4619-85F6-1CCA195BFC57}"/>
              </a:ext>
            </a:extLst>
          </p:cNvPr>
          <p:cNvSpPr/>
          <p:nvPr/>
        </p:nvSpPr>
        <p:spPr>
          <a:xfrm>
            <a:off x="2501153" y="22746191"/>
            <a:ext cx="11295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1BE6CA-F712-44CA-BDEE-6CF3AF638BDD}"/>
              </a:ext>
            </a:extLst>
          </p:cNvPr>
          <p:cNvSpPr/>
          <p:nvPr/>
        </p:nvSpPr>
        <p:spPr>
          <a:xfrm>
            <a:off x="2501153" y="25328871"/>
            <a:ext cx="11295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25CF99-ABF6-44BC-A001-A5E3D4CB2E60}"/>
              </a:ext>
            </a:extLst>
          </p:cNvPr>
          <p:cNvSpPr/>
          <p:nvPr/>
        </p:nvSpPr>
        <p:spPr>
          <a:xfrm>
            <a:off x="6499411" y="19914189"/>
            <a:ext cx="129988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C047E4-FB50-42BD-A7B9-C8E95D7E6A02}"/>
              </a:ext>
            </a:extLst>
          </p:cNvPr>
          <p:cNvSpPr/>
          <p:nvPr/>
        </p:nvSpPr>
        <p:spPr>
          <a:xfrm>
            <a:off x="9377083" y="22746191"/>
            <a:ext cx="101211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14F9FB-1BB2-425E-BCD0-F210F7504F17}"/>
              </a:ext>
            </a:extLst>
          </p:cNvPr>
          <p:cNvSpPr/>
          <p:nvPr/>
        </p:nvSpPr>
        <p:spPr>
          <a:xfrm>
            <a:off x="9377083" y="25328871"/>
            <a:ext cx="1012115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1AA8F2-4632-44B5-B2F4-C67006513B71}"/>
              </a:ext>
            </a:extLst>
          </p:cNvPr>
          <p:cNvSpPr/>
          <p:nvPr/>
        </p:nvSpPr>
        <p:spPr>
          <a:xfrm>
            <a:off x="2501153" y="5574354"/>
            <a:ext cx="169970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722906-B62D-4DC1-A162-B847AFC32E0F}"/>
              </a:ext>
            </a:extLst>
          </p:cNvPr>
          <p:cNvSpPr/>
          <p:nvPr/>
        </p:nvSpPr>
        <p:spPr>
          <a:xfrm>
            <a:off x="2501153" y="8475834"/>
            <a:ext cx="169970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8E669E-B432-4AC9-982A-01CF52EEF13D}"/>
              </a:ext>
            </a:extLst>
          </p:cNvPr>
          <p:cNvSpPr/>
          <p:nvPr/>
        </p:nvSpPr>
        <p:spPr>
          <a:xfrm>
            <a:off x="2501153" y="14118828"/>
            <a:ext cx="169970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95BFF3-14E2-4B9E-B029-949797F71EF8}"/>
              </a:ext>
            </a:extLst>
          </p:cNvPr>
          <p:cNvSpPr/>
          <p:nvPr/>
        </p:nvSpPr>
        <p:spPr>
          <a:xfrm>
            <a:off x="10650071" y="2458959"/>
            <a:ext cx="884816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5A501-71AE-4850-8B3C-8A252AB51929}"/>
              </a:ext>
            </a:extLst>
          </p:cNvPr>
          <p:cNvSpPr/>
          <p:nvPr/>
        </p:nvSpPr>
        <p:spPr>
          <a:xfrm>
            <a:off x="6378389" y="4060352"/>
            <a:ext cx="131198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3F65B-CB06-4AE7-BFBB-EBAA4291E0ED}"/>
              </a:ext>
            </a:extLst>
          </p:cNvPr>
          <p:cNvSpPr/>
          <p:nvPr/>
        </p:nvSpPr>
        <p:spPr>
          <a:xfrm>
            <a:off x="13473953" y="7059833"/>
            <a:ext cx="60242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86E163-568E-417B-9F9A-182E65019CB5}"/>
              </a:ext>
            </a:extLst>
          </p:cNvPr>
          <p:cNvSpPr/>
          <p:nvPr/>
        </p:nvSpPr>
        <p:spPr>
          <a:xfrm>
            <a:off x="13473953" y="9888035"/>
            <a:ext cx="602428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5AED4F-4D7F-4FEB-A98F-DEA17136787F}"/>
              </a:ext>
            </a:extLst>
          </p:cNvPr>
          <p:cNvSpPr/>
          <p:nvPr/>
        </p:nvSpPr>
        <p:spPr>
          <a:xfrm>
            <a:off x="12828494" y="11304036"/>
            <a:ext cx="66697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D179A2-652D-4C38-B11D-FDE8B9958BAB}"/>
              </a:ext>
            </a:extLst>
          </p:cNvPr>
          <p:cNvSpPr/>
          <p:nvPr/>
        </p:nvSpPr>
        <p:spPr>
          <a:xfrm>
            <a:off x="12828493" y="12664854"/>
            <a:ext cx="666974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583BEA-1B57-46B9-8D61-D61CCAE3C39F}"/>
              </a:ext>
            </a:extLst>
          </p:cNvPr>
          <p:cNvSpPr/>
          <p:nvPr/>
        </p:nvSpPr>
        <p:spPr>
          <a:xfrm>
            <a:off x="15248965" y="15593874"/>
            <a:ext cx="42492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089FBC-4835-4E33-82D7-AB91C643B20B}"/>
              </a:ext>
            </a:extLst>
          </p:cNvPr>
          <p:cNvSpPr/>
          <p:nvPr/>
        </p:nvSpPr>
        <p:spPr>
          <a:xfrm>
            <a:off x="19686493" y="19880124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B44834-2EC4-4F33-8137-954C73855510}"/>
              </a:ext>
            </a:extLst>
          </p:cNvPr>
          <p:cNvSpPr/>
          <p:nvPr/>
        </p:nvSpPr>
        <p:spPr>
          <a:xfrm>
            <a:off x="19686493" y="21336224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DEF367-E54E-429A-AD99-AB80FCDBAB1E}"/>
              </a:ext>
            </a:extLst>
          </p:cNvPr>
          <p:cNvSpPr/>
          <p:nvPr/>
        </p:nvSpPr>
        <p:spPr>
          <a:xfrm>
            <a:off x="19686493" y="24068871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220401-2A8F-4172-AD39-DF9D5DB64AEC}"/>
              </a:ext>
            </a:extLst>
          </p:cNvPr>
          <p:cNvSpPr/>
          <p:nvPr/>
        </p:nvSpPr>
        <p:spPr>
          <a:xfrm>
            <a:off x="19686493" y="22746191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01B10E-5C76-460F-8CFA-2D6232691379}"/>
              </a:ext>
            </a:extLst>
          </p:cNvPr>
          <p:cNvSpPr/>
          <p:nvPr/>
        </p:nvSpPr>
        <p:spPr>
          <a:xfrm>
            <a:off x="19682010" y="25391551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694062-D3A4-4CB0-98D6-53778E4F3ADC}"/>
              </a:ext>
            </a:extLst>
          </p:cNvPr>
          <p:cNvSpPr/>
          <p:nvPr/>
        </p:nvSpPr>
        <p:spPr>
          <a:xfrm>
            <a:off x="19686493" y="2584785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DC5C841-5B41-40BC-9BC1-8445E0D24B1B}"/>
              </a:ext>
            </a:extLst>
          </p:cNvPr>
          <p:cNvSpPr/>
          <p:nvPr/>
        </p:nvSpPr>
        <p:spPr>
          <a:xfrm>
            <a:off x="19686493" y="4186178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C69624-F363-4A30-BB1B-FF765D08D314}"/>
              </a:ext>
            </a:extLst>
          </p:cNvPr>
          <p:cNvSpPr/>
          <p:nvPr/>
        </p:nvSpPr>
        <p:spPr>
          <a:xfrm>
            <a:off x="19682009" y="5637500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4A7F2D1-10B9-4501-AE1C-1D82A70EE421}"/>
              </a:ext>
            </a:extLst>
          </p:cNvPr>
          <p:cNvSpPr/>
          <p:nvPr/>
        </p:nvSpPr>
        <p:spPr>
          <a:xfrm>
            <a:off x="19686493" y="7159054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DBB67F1-C9C3-4AB5-AB9E-5D628BD182D7}"/>
              </a:ext>
            </a:extLst>
          </p:cNvPr>
          <p:cNvSpPr/>
          <p:nvPr/>
        </p:nvSpPr>
        <p:spPr>
          <a:xfrm>
            <a:off x="19686493" y="8601660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82FCE7-E3F3-45C0-AABE-A94D254E5784}"/>
              </a:ext>
            </a:extLst>
          </p:cNvPr>
          <p:cNvSpPr/>
          <p:nvPr/>
        </p:nvSpPr>
        <p:spPr>
          <a:xfrm>
            <a:off x="19682008" y="10021551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7E3721-A9D3-42AE-9BD2-F25FBD6A3B8E}"/>
              </a:ext>
            </a:extLst>
          </p:cNvPr>
          <p:cNvSpPr/>
          <p:nvPr/>
        </p:nvSpPr>
        <p:spPr>
          <a:xfrm>
            <a:off x="19682007" y="11383132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6729F1-E226-4B5E-ADD7-288A3C59A5C5}"/>
              </a:ext>
            </a:extLst>
          </p:cNvPr>
          <p:cNvSpPr/>
          <p:nvPr/>
        </p:nvSpPr>
        <p:spPr>
          <a:xfrm>
            <a:off x="19682006" y="12803023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E5B9DF8-B121-491B-8E1C-61F7AAB2698E}"/>
              </a:ext>
            </a:extLst>
          </p:cNvPr>
          <p:cNvSpPr/>
          <p:nvPr/>
        </p:nvSpPr>
        <p:spPr>
          <a:xfrm>
            <a:off x="19686493" y="14272978"/>
            <a:ext cx="26894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DB6175E-276C-481C-8148-90C903FE7EA8}"/>
              </a:ext>
            </a:extLst>
          </p:cNvPr>
          <p:cNvSpPr/>
          <p:nvPr/>
        </p:nvSpPr>
        <p:spPr>
          <a:xfrm>
            <a:off x="19682005" y="18620124"/>
            <a:ext cx="2684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8780E0-D861-4541-98B5-73C407EB7B13}"/>
              </a:ext>
            </a:extLst>
          </p:cNvPr>
          <p:cNvSpPr/>
          <p:nvPr/>
        </p:nvSpPr>
        <p:spPr>
          <a:xfrm>
            <a:off x="19690982" y="15627465"/>
            <a:ext cx="2684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F5BF750-ECBA-4C1D-A0E0-8CD28A71051E}"/>
              </a:ext>
            </a:extLst>
          </p:cNvPr>
          <p:cNvSpPr/>
          <p:nvPr/>
        </p:nvSpPr>
        <p:spPr>
          <a:xfrm>
            <a:off x="19682010" y="17018731"/>
            <a:ext cx="2684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8C0B601-DCD4-4709-AF83-97D22BEC60F6}"/>
              </a:ext>
            </a:extLst>
          </p:cNvPr>
          <p:cNvSpPr/>
          <p:nvPr/>
        </p:nvSpPr>
        <p:spPr>
          <a:xfrm>
            <a:off x="2371775" y="21389756"/>
            <a:ext cx="171264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F30F53-80C3-41B5-B7D6-ECB2B9E304F5}"/>
              </a:ext>
            </a:extLst>
          </p:cNvPr>
          <p:cNvSpPr/>
          <p:nvPr/>
        </p:nvSpPr>
        <p:spPr>
          <a:xfrm>
            <a:off x="2371774" y="24068871"/>
            <a:ext cx="171264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4425DB-89C1-4A04-BDD7-72BDED051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67805"/>
              </p:ext>
            </p:extLst>
          </p:nvPr>
        </p:nvGraphicFramePr>
        <p:xfrm>
          <a:off x="2243136" y="27005326"/>
          <a:ext cx="203492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577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29522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56117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56117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494263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187340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1873405">
                  <a:extLst>
                    <a:ext uri="{9D8B030D-6E8A-4147-A177-3AD203B41FA5}">
                      <a16:colId xmlns:a16="http://schemas.microsoft.com/office/drawing/2014/main" val="2055178229"/>
                    </a:ext>
                  </a:extLst>
                </a:gridCol>
                <a:gridCol w="1717288">
                  <a:extLst>
                    <a:ext uri="{9D8B030D-6E8A-4147-A177-3AD203B41FA5}">
                      <a16:colId xmlns:a16="http://schemas.microsoft.com/office/drawing/2014/main" val="719049628"/>
                    </a:ext>
                  </a:extLst>
                </a:gridCol>
                <a:gridCol w="1653281">
                  <a:extLst>
                    <a:ext uri="{9D8B030D-6E8A-4147-A177-3AD203B41FA5}">
                      <a16:colId xmlns:a16="http://schemas.microsoft.com/office/drawing/2014/main" val="2593274544"/>
                    </a:ext>
                  </a:extLst>
                </a:gridCol>
                <a:gridCol w="2138131">
                  <a:extLst>
                    <a:ext uri="{9D8B030D-6E8A-4147-A177-3AD203B41FA5}">
                      <a16:colId xmlns:a16="http://schemas.microsoft.com/office/drawing/2014/main" val="141026791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314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316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318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332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334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0DFE1DB3-510B-4F9F-909F-8FC6CF29E58B}"/>
              </a:ext>
            </a:extLst>
          </p:cNvPr>
          <p:cNvSpPr/>
          <p:nvPr/>
        </p:nvSpPr>
        <p:spPr>
          <a:xfrm>
            <a:off x="2243136" y="20025576"/>
            <a:ext cx="57642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4D4641-3B92-4AD8-BEEE-8B297CD7F0AC}"/>
              </a:ext>
            </a:extLst>
          </p:cNvPr>
          <p:cNvSpPr/>
          <p:nvPr/>
        </p:nvSpPr>
        <p:spPr>
          <a:xfrm>
            <a:off x="2395536" y="21437976"/>
            <a:ext cx="43100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7A6042-CE9B-47DA-9406-3ED615E63D1F}"/>
              </a:ext>
            </a:extLst>
          </p:cNvPr>
          <p:cNvSpPr/>
          <p:nvPr/>
        </p:nvSpPr>
        <p:spPr>
          <a:xfrm>
            <a:off x="2395536" y="22850376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1D31A0-117C-4462-9BD8-F91522984775}"/>
              </a:ext>
            </a:extLst>
          </p:cNvPr>
          <p:cNvSpPr/>
          <p:nvPr/>
        </p:nvSpPr>
        <p:spPr>
          <a:xfrm>
            <a:off x="2395536" y="24180526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6FC4C8-DC76-4311-98D8-3276E2C18411}"/>
              </a:ext>
            </a:extLst>
          </p:cNvPr>
          <p:cNvSpPr/>
          <p:nvPr/>
        </p:nvSpPr>
        <p:spPr>
          <a:xfrm>
            <a:off x="2585106" y="25592926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C1ED74-BC14-4E78-8D09-CDF22E717D4E}"/>
              </a:ext>
            </a:extLst>
          </p:cNvPr>
          <p:cNvSpPr/>
          <p:nvPr/>
        </p:nvSpPr>
        <p:spPr>
          <a:xfrm>
            <a:off x="2585106" y="2580526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CFF8EA-3616-4E1D-A44A-E575F3936916}"/>
              </a:ext>
            </a:extLst>
          </p:cNvPr>
          <p:cNvSpPr/>
          <p:nvPr/>
        </p:nvSpPr>
        <p:spPr>
          <a:xfrm>
            <a:off x="2585106" y="4073202"/>
            <a:ext cx="2037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DFB3D-636B-44F2-AADE-0C80F2B4D757}"/>
              </a:ext>
            </a:extLst>
          </p:cNvPr>
          <p:cNvSpPr/>
          <p:nvPr/>
        </p:nvSpPr>
        <p:spPr>
          <a:xfrm>
            <a:off x="2585106" y="5475476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1CF8BF-6C12-4B17-A010-E719FD20ECBC}"/>
              </a:ext>
            </a:extLst>
          </p:cNvPr>
          <p:cNvSpPr/>
          <p:nvPr/>
        </p:nvSpPr>
        <p:spPr>
          <a:xfrm>
            <a:off x="2414121" y="6898002"/>
            <a:ext cx="220867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08074BD-39A4-4954-850F-1AC1C19A0B1B}"/>
              </a:ext>
            </a:extLst>
          </p:cNvPr>
          <p:cNvSpPr/>
          <p:nvPr/>
        </p:nvSpPr>
        <p:spPr>
          <a:xfrm>
            <a:off x="2414121" y="8462802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920FA6-817C-4DA3-879C-4A7A50060005}"/>
              </a:ext>
            </a:extLst>
          </p:cNvPr>
          <p:cNvSpPr/>
          <p:nvPr/>
        </p:nvSpPr>
        <p:spPr>
          <a:xfrm>
            <a:off x="2414121" y="9809388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7A1A2E-CC51-4B06-949B-14B604F235E7}"/>
              </a:ext>
            </a:extLst>
          </p:cNvPr>
          <p:cNvSpPr/>
          <p:nvPr/>
        </p:nvSpPr>
        <p:spPr>
          <a:xfrm>
            <a:off x="2585106" y="11194503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A1CBEF-6AF3-49E6-8938-69CA62852816}"/>
              </a:ext>
            </a:extLst>
          </p:cNvPr>
          <p:cNvSpPr/>
          <p:nvPr/>
        </p:nvSpPr>
        <p:spPr>
          <a:xfrm>
            <a:off x="2414121" y="12770152"/>
            <a:ext cx="5720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A7A2D7-3C8D-4503-BF45-E79D30CE6AB1}"/>
              </a:ext>
            </a:extLst>
          </p:cNvPr>
          <p:cNvSpPr/>
          <p:nvPr/>
        </p:nvSpPr>
        <p:spPr>
          <a:xfrm>
            <a:off x="2414121" y="14293754"/>
            <a:ext cx="241187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8EEF24-CBF9-439A-9842-D3EAD96108F2}"/>
              </a:ext>
            </a:extLst>
          </p:cNvPr>
          <p:cNvSpPr/>
          <p:nvPr/>
        </p:nvSpPr>
        <p:spPr>
          <a:xfrm>
            <a:off x="2243136" y="15691664"/>
            <a:ext cx="25828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B60E45-260B-45D6-8929-F3ECC97D6744}"/>
              </a:ext>
            </a:extLst>
          </p:cNvPr>
          <p:cNvSpPr/>
          <p:nvPr/>
        </p:nvSpPr>
        <p:spPr>
          <a:xfrm>
            <a:off x="2432707" y="17163365"/>
            <a:ext cx="58677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B4F55F-9FFA-4E5A-8456-A8FEBCE64FFF}"/>
              </a:ext>
            </a:extLst>
          </p:cNvPr>
          <p:cNvSpPr/>
          <p:nvPr/>
        </p:nvSpPr>
        <p:spPr>
          <a:xfrm>
            <a:off x="2585107" y="18586614"/>
            <a:ext cx="571538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DDC337-9694-4DA4-BB95-FF43C908E3EB}"/>
              </a:ext>
            </a:extLst>
          </p:cNvPr>
          <p:cNvSpPr/>
          <p:nvPr/>
        </p:nvSpPr>
        <p:spPr>
          <a:xfrm>
            <a:off x="6936914" y="21488827"/>
            <a:ext cx="154150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90B69B-B359-4EFB-898E-149DC3EBAB3A}"/>
              </a:ext>
            </a:extLst>
          </p:cNvPr>
          <p:cNvSpPr/>
          <p:nvPr/>
        </p:nvSpPr>
        <p:spPr>
          <a:xfrm>
            <a:off x="6936914" y="14178934"/>
            <a:ext cx="154150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540262-91AF-4A9D-BB5C-52C5AE569147}"/>
              </a:ext>
            </a:extLst>
          </p:cNvPr>
          <p:cNvSpPr/>
          <p:nvPr/>
        </p:nvSpPr>
        <p:spPr>
          <a:xfrm>
            <a:off x="9857914" y="24110376"/>
            <a:ext cx="124940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67FF26-8C04-4ADA-9090-640C7FFEAAE2}"/>
              </a:ext>
            </a:extLst>
          </p:cNvPr>
          <p:cNvSpPr/>
          <p:nvPr/>
        </p:nvSpPr>
        <p:spPr>
          <a:xfrm>
            <a:off x="12061592" y="19990500"/>
            <a:ext cx="4038379" cy="139677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24C730-88AD-4C1D-A9A1-02ED0557EEB4}"/>
              </a:ext>
            </a:extLst>
          </p:cNvPr>
          <p:cNvSpPr/>
          <p:nvPr/>
        </p:nvSpPr>
        <p:spPr>
          <a:xfrm>
            <a:off x="16586199" y="25592926"/>
            <a:ext cx="20828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896722-65E6-4B0B-B558-D8E58472CDDD}"/>
              </a:ext>
            </a:extLst>
          </p:cNvPr>
          <p:cNvSpPr/>
          <p:nvPr/>
        </p:nvSpPr>
        <p:spPr>
          <a:xfrm>
            <a:off x="16586198" y="22834676"/>
            <a:ext cx="20828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F784E-1F06-415E-8D95-7E0E04EC0EB2}"/>
              </a:ext>
            </a:extLst>
          </p:cNvPr>
          <p:cNvSpPr/>
          <p:nvPr/>
        </p:nvSpPr>
        <p:spPr>
          <a:xfrm>
            <a:off x="17348199" y="17095551"/>
            <a:ext cx="1498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11CE4B-288D-49B6-A80B-16696212D5A7}"/>
              </a:ext>
            </a:extLst>
          </p:cNvPr>
          <p:cNvSpPr/>
          <p:nvPr/>
        </p:nvSpPr>
        <p:spPr>
          <a:xfrm>
            <a:off x="17348199" y="18517600"/>
            <a:ext cx="1498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5F1A12-41CA-4728-B1AF-9B828885A24B}"/>
              </a:ext>
            </a:extLst>
          </p:cNvPr>
          <p:cNvSpPr/>
          <p:nvPr/>
        </p:nvSpPr>
        <p:spPr>
          <a:xfrm>
            <a:off x="13696949" y="8507453"/>
            <a:ext cx="880109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433CEBF-B6CC-4EF6-9757-7DAB9265A676}"/>
              </a:ext>
            </a:extLst>
          </p:cNvPr>
          <p:cNvSpPr/>
          <p:nvPr/>
        </p:nvSpPr>
        <p:spPr>
          <a:xfrm>
            <a:off x="17348199" y="5523022"/>
            <a:ext cx="50482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CF8006-B6E7-4275-AD6B-B677FDEB84D2}"/>
              </a:ext>
            </a:extLst>
          </p:cNvPr>
          <p:cNvSpPr/>
          <p:nvPr/>
        </p:nvSpPr>
        <p:spPr>
          <a:xfrm>
            <a:off x="20726399" y="4073202"/>
            <a:ext cx="171972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BD26E18-7FF2-4B56-9001-9250BA68E203}"/>
              </a:ext>
            </a:extLst>
          </p:cNvPr>
          <p:cNvSpPr/>
          <p:nvPr/>
        </p:nvSpPr>
        <p:spPr>
          <a:xfrm>
            <a:off x="19463657" y="19917206"/>
            <a:ext cx="3021738" cy="139677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93FB484-4FA3-4F91-889C-D36A72363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95411"/>
              </p:ext>
            </p:extLst>
          </p:nvPr>
        </p:nvGraphicFramePr>
        <p:xfrm>
          <a:off x="2243136" y="27005326"/>
          <a:ext cx="2021541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04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31688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87340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873405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806497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074127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1761893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055178229"/>
                    </a:ext>
                  </a:extLst>
                </a:gridCol>
                <a:gridCol w="1962614">
                  <a:extLst>
                    <a:ext uri="{9D8B030D-6E8A-4147-A177-3AD203B41FA5}">
                      <a16:colId xmlns:a16="http://schemas.microsoft.com/office/drawing/2014/main" val="719049628"/>
                    </a:ext>
                  </a:extLst>
                </a:gridCol>
                <a:gridCol w="2230243">
                  <a:extLst>
                    <a:ext uri="{9D8B030D-6E8A-4147-A177-3AD203B41FA5}">
                      <a16:colId xmlns:a16="http://schemas.microsoft.com/office/drawing/2014/main" val="259327454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338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340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352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354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0263582A-A19B-4C01-A840-FA9512D9F7DF}"/>
              </a:ext>
            </a:extLst>
          </p:cNvPr>
          <p:cNvSpPr/>
          <p:nvPr/>
        </p:nvSpPr>
        <p:spPr>
          <a:xfrm>
            <a:off x="2644314" y="14178934"/>
            <a:ext cx="183868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FEA3BF-8B2B-4BC3-B9E2-D3E245A778A6}"/>
              </a:ext>
            </a:extLst>
          </p:cNvPr>
          <p:cNvSpPr/>
          <p:nvPr/>
        </p:nvSpPr>
        <p:spPr>
          <a:xfrm>
            <a:off x="2590799" y="4095134"/>
            <a:ext cx="198677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A79AA6-72EA-4B6B-85CA-068F833D8470}"/>
              </a:ext>
            </a:extLst>
          </p:cNvPr>
          <p:cNvSpPr/>
          <p:nvPr/>
        </p:nvSpPr>
        <p:spPr>
          <a:xfrm>
            <a:off x="5867400" y="2393334"/>
            <a:ext cx="165911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46902F-9944-451A-91D0-C763B03E78F6}"/>
              </a:ext>
            </a:extLst>
          </p:cNvPr>
          <p:cNvSpPr/>
          <p:nvPr/>
        </p:nvSpPr>
        <p:spPr>
          <a:xfrm>
            <a:off x="2644314" y="5646002"/>
            <a:ext cx="198677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6BB3E3-C51E-4E2B-BB6B-99371C3FBA20}"/>
              </a:ext>
            </a:extLst>
          </p:cNvPr>
          <p:cNvSpPr/>
          <p:nvPr/>
        </p:nvSpPr>
        <p:spPr>
          <a:xfrm>
            <a:off x="2644314" y="8472109"/>
            <a:ext cx="1986775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FC7F8C-B680-4E6F-AFF3-20C7032CFA8B}"/>
              </a:ext>
            </a:extLst>
          </p:cNvPr>
          <p:cNvSpPr/>
          <p:nvPr/>
        </p:nvSpPr>
        <p:spPr>
          <a:xfrm>
            <a:off x="5867400" y="11001136"/>
            <a:ext cx="156971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588B6A-91E7-49F4-8CBE-2A159B61F172}"/>
              </a:ext>
            </a:extLst>
          </p:cNvPr>
          <p:cNvSpPr/>
          <p:nvPr/>
        </p:nvSpPr>
        <p:spPr>
          <a:xfrm>
            <a:off x="5867399" y="12588430"/>
            <a:ext cx="165100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9049DA-F6F8-4792-8A67-85CE0E421AD4}"/>
              </a:ext>
            </a:extLst>
          </p:cNvPr>
          <p:cNvSpPr/>
          <p:nvPr/>
        </p:nvSpPr>
        <p:spPr>
          <a:xfrm>
            <a:off x="5867401" y="15661526"/>
            <a:ext cx="165911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FD7E1C-9910-4FF3-9C50-F580011444C3}"/>
              </a:ext>
            </a:extLst>
          </p:cNvPr>
          <p:cNvSpPr/>
          <p:nvPr/>
        </p:nvSpPr>
        <p:spPr>
          <a:xfrm>
            <a:off x="2644314" y="19990501"/>
            <a:ext cx="1568457" cy="130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09D55A-4257-496F-BDCD-94415FEDE308}"/>
              </a:ext>
            </a:extLst>
          </p:cNvPr>
          <p:cNvSpPr/>
          <p:nvPr/>
        </p:nvSpPr>
        <p:spPr>
          <a:xfrm>
            <a:off x="2844800" y="21488827"/>
            <a:ext cx="195071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E59C5B-20AC-4518-874E-B259FD87B861}"/>
              </a:ext>
            </a:extLst>
          </p:cNvPr>
          <p:cNvSpPr/>
          <p:nvPr/>
        </p:nvSpPr>
        <p:spPr>
          <a:xfrm>
            <a:off x="2844801" y="24179219"/>
            <a:ext cx="195071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5D4010-A5B9-4ACA-81CF-E937FE3F877C}"/>
              </a:ext>
            </a:extLst>
          </p:cNvPr>
          <p:cNvSpPr/>
          <p:nvPr/>
        </p:nvSpPr>
        <p:spPr>
          <a:xfrm>
            <a:off x="3787314" y="22919219"/>
            <a:ext cx="3527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CBABA6-72AA-4137-85FA-3A82A583B6D7}"/>
              </a:ext>
            </a:extLst>
          </p:cNvPr>
          <p:cNvSpPr/>
          <p:nvPr/>
        </p:nvSpPr>
        <p:spPr>
          <a:xfrm>
            <a:off x="3787314" y="25522734"/>
            <a:ext cx="3527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CA95D9-3AB0-4E5D-BF39-82C60E503A39}"/>
              </a:ext>
            </a:extLst>
          </p:cNvPr>
          <p:cNvSpPr/>
          <p:nvPr/>
        </p:nvSpPr>
        <p:spPr>
          <a:xfrm>
            <a:off x="11534314" y="22816608"/>
            <a:ext cx="3273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E5BE71-9983-4EB1-A5CA-62FC7D6A6B66}"/>
              </a:ext>
            </a:extLst>
          </p:cNvPr>
          <p:cNvSpPr/>
          <p:nvPr/>
        </p:nvSpPr>
        <p:spPr>
          <a:xfrm>
            <a:off x="11534314" y="25454458"/>
            <a:ext cx="3273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8CB6EF-78E0-4F9A-81B7-38116B3CB6F8}"/>
              </a:ext>
            </a:extLst>
          </p:cNvPr>
          <p:cNvSpPr/>
          <p:nvPr/>
        </p:nvSpPr>
        <p:spPr>
          <a:xfrm>
            <a:off x="5867399" y="17212394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FA7456-2049-44DA-B98F-76287504B408}"/>
              </a:ext>
            </a:extLst>
          </p:cNvPr>
          <p:cNvSpPr/>
          <p:nvPr/>
        </p:nvSpPr>
        <p:spPr>
          <a:xfrm>
            <a:off x="5867398" y="18585067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57C121-64BF-411E-B703-A06A00688227}"/>
              </a:ext>
            </a:extLst>
          </p:cNvPr>
          <p:cNvSpPr/>
          <p:nvPr/>
        </p:nvSpPr>
        <p:spPr>
          <a:xfrm>
            <a:off x="13436596" y="17212394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F2A339-AA11-4761-89B3-9D9BF6B31B8E}"/>
              </a:ext>
            </a:extLst>
          </p:cNvPr>
          <p:cNvSpPr/>
          <p:nvPr/>
        </p:nvSpPr>
        <p:spPr>
          <a:xfrm>
            <a:off x="13550899" y="18557590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3F7EF0-450C-4D3E-AE38-E82967072902}"/>
              </a:ext>
            </a:extLst>
          </p:cNvPr>
          <p:cNvSpPr/>
          <p:nvPr/>
        </p:nvSpPr>
        <p:spPr>
          <a:xfrm>
            <a:off x="20904198" y="17188462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B6B7832-F67F-4363-BE1E-501DFF8135B5}"/>
              </a:ext>
            </a:extLst>
          </p:cNvPr>
          <p:cNvSpPr/>
          <p:nvPr/>
        </p:nvSpPr>
        <p:spPr>
          <a:xfrm>
            <a:off x="20929601" y="18507319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F6536B-F579-4B77-B50F-5B84577FD6C7}"/>
              </a:ext>
            </a:extLst>
          </p:cNvPr>
          <p:cNvSpPr/>
          <p:nvPr/>
        </p:nvSpPr>
        <p:spPr>
          <a:xfrm>
            <a:off x="19103516" y="22816608"/>
            <a:ext cx="3273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A67D521-93AF-4A7D-8B05-9B03661338AE}"/>
              </a:ext>
            </a:extLst>
          </p:cNvPr>
          <p:cNvSpPr/>
          <p:nvPr/>
        </p:nvSpPr>
        <p:spPr>
          <a:xfrm>
            <a:off x="19078114" y="25485258"/>
            <a:ext cx="32738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FE9436-D9FB-4593-81B7-307C82FB4649}"/>
              </a:ext>
            </a:extLst>
          </p:cNvPr>
          <p:cNvSpPr/>
          <p:nvPr/>
        </p:nvSpPr>
        <p:spPr>
          <a:xfrm>
            <a:off x="21767799" y="11002471"/>
            <a:ext cx="7923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DFFC49-E90D-4FF5-AAA4-D9638F840C98}"/>
              </a:ext>
            </a:extLst>
          </p:cNvPr>
          <p:cNvSpPr/>
          <p:nvPr/>
        </p:nvSpPr>
        <p:spPr>
          <a:xfrm>
            <a:off x="20977686" y="14239646"/>
            <a:ext cx="14478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4F2DD9-B404-44B0-94F2-3FAD407C85B0}"/>
              </a:ext>
            </a:extLst>
          </p:cNvPr>
          <p:cNvSpPr/>
          <p:nvPr/>
        </p:nvSpPr>
        <p:spPr>
          <a:xfrm>
            <a:off x="20705951" y="9761947"/>
            <a:ext cx="167145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C55D368-355A-4284-A84C-67471345B237}"/>
              </a:ext>
            </a:extLst>
          </p:cNvPr>
          <p:cNvSpPr/>
          <p:nvPr/>
        </p:nvSpPr>
        <p:spPr>
          <a:xfrm>
            <a:off x="7972508" y="19898323"/>
            <a:ext cx="4378337" cy="130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BE7FE4A-001D-46AE-BAE8-F8930ABE5CAB}"/>
              </a:ext>
            </a:extLst>
          </p:cNvPr>
          <p:cNvSpPr/>
          <p:nvPr/>
        </p:nvSpPr>
        <p:spPr>
          <a:xfrm>
            <a:off x="15797254" y="19920759"/>
            <a:ext cx="4378337" cy="1308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8FEF702-C0F6-41DA-92A6-8EDBD2A23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88430"/>
              </p:ext>
            </p:extLst>
          </p:nvPr>
        </p:nvGraphicFramePr>
        <p:xfrm>
          <a:off x="2243136" y="27005326"/>
          <a:ext cx="203269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346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80649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05182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7629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64780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051824">
                  <a:extLst>
                    <a:ext uri="{9D8B030D-6E8A-4147-A177-3AD203B41FA5}">
                      <a16:colId xmlns:a16="http://schemas.microsoft.com/office/drawing/2014/main" val="2055178229"/>
                    </a:ext>
                  </a:extLst>
                </a:gridCol>
                <a:gridCol w="2698595">
                  <a:extLst>
                    <a:ext uri="{9D8B030D-6E8A-4147-A177-3AD203B41FA5}">
                      <a16:colId xmlns:a16="http://schemas.microsoft.com/office/drawing/2014/main" val="71904962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356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358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360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366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370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372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7B62DD7-1F78-4058-BF12-9E008D9B3E4D}"/>
              </a:ext>
            </a:extLst>
          </p:cNvPr>
          <p:cNvSpPr/>
          <p:nvPr/>
        </p:nvSpPr>
        <p:spPr>
          <a:xfrm>
            <a:off x="2946401" y="12588430"/>
            <a:ext cx="194310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48FD60-2995-4025-ABA1-428C2349EFEC}"/>
              </a:ext>
            </a:extLst>
          </p:cNvPr>
          <p:cNvSpPr/>
          <p:nvPr/>
        </p:nvSpPr>
        <p:spPr>
          <a:xfrm>
            <a:off x="2946401" y="14165862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89C7FC-FD92-4142-BF4D-433AC9B3BF4D}"/>
              </a:ext>
            </a:extLst>
          </p:cNvPr>
          <p:cNvSpPr/>
          <p:nvPr/>
        </p:nvSpPr>
        <p:spPr>
          <a:xfrm>
            <a:off x="2946401" y="11010998"/>
            <a:ext cx="55625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08D136-45FB-4F7B-87D0-4AF00A61E899}"/>
              </a:ext>
            </a:extLst>
          </p:cNvPr>
          <p:cNvSpPr/>
          <p:nvPr/>
        </p:nvSpPr>
        <p:spPr>
          <a:xfrm>
            <a:off x="2946401" y="2586398"/>
            <a:ext cx="51307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F3E384-C672-4D33-A86F-E8E45ED0661E}"/>
              </a:ext>
            </a:extLst>
          </p:cNvPr>
          <p:cNvSpPr/>
          <p:nvPr/>
        </p:nvSpPr>
        <p:spPr>
          <a:xfrm>
            <a:off x="2946400" y="3998798"/>
            <a:ext cx="51307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D238C0-F8B3-4D53-B6E1-FA23B1F163AA}"/>
              </a:ext>
            </a:extLst>
          </p:cNvPr>
          <p:cNvSpPr/>
          <p:nvPr/>
        </p:nvSpPr>
        <p:spPr>
          <a:xfrm>
            <a:off x="2946401" y="5538698"/>
            <a:ext cx="51307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D18FB4-B7F7-4C4D-A2CC-42871A9CBED2}"/>
              </a:ext>
            </a:extLst>
          </p:cNvPr>
          <p:cNvSpPr/>
          <p:nvPr/>
        </p:nvSpPr>
        <p:spPr>
          <a:xfrm>
            <a:off x="2946399" y="8512896"/>
            <a:ext cx="513079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328B32-C3AC-41A8-8C20-D3B27493BDD6}"/>
              </a:ext>
            </a:extLst>
          </p:cNvPr>
          <p:cNvSpPr/>
          <p:nvPr/>
        </p:nvSpPr>
        <p:spPr>
          <a:xfrm>
            <a:off x="2946398" y="9761947"/>
            <a:ext cx="1943100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491CB9-E3CB-420C-B420-9E39D76DF004}"/>
              </a:ext>
            </a:extLst>
          </p:cNvPr>
          <p:cNvSpPr/>
          <p:nvPr/>
        </p:nvSpPr>
        <p:spPr>
          <a:xfrm>
            <a:off x="8806601" y="11010998"/>
            <a:ext cx="1357080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BD2BAC-6AF7-438C-BE2C-90750811FFDB}"/>
              </a:ext>
            </a:extLst>
          </p:cNvPr>
          <p:cNvSpPr/>
          <p:nvPr/>
        </p:nvSpPr>
        <p:spPr>
          <a:xfrm>
            <a:off x="2946398" y="15532892"/>
            <a:ext cx="1943100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369311-3B70-41A8-895C-EB47D8550E25}"/>
              </a:ext>
            </a:extLst>
          </p:cNvPr>
          <p:cNvSpPr/>
          <p:nvPr/>
        </p:nvSpPr>
        <p:spPr>
          <a:xfrm>
            <a:off x="2932400" y="17217354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83BF61-1165-44EC-9D69-91AE587AD382}"/>
              </a:ext>
            </a:extLst>
          </p:cNvPr>
          <p:cNvSpPr/>
          <p:nvPr/>
        </p:nvSpPr>
        <p:spPr>
          <a:xfrm>
            <a:off x="2946401" y="18536878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DF7464-94BA-4FE5-A48E-56D668FD993E}"/>
              </a:ext>
            </a:extLst>
          </p:cNvPr>
          <p:cNvSpPr/>
          <p:nvPr/>
        </p:nvSpPr>
        <p:spPr>
          <a:xfrm>
            <a:off x="2932400" y="19870516"/>
            <a:ext cx="194449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E609AF-EE1C-4BF5-AD40-28D038C46D32}"/>
              </a:ext>
            </a:extLst>
          </p:cNvPr>
          <p:cNvSpPr/>
          <p:nvPr/>
        </p:nvSpPr>
        <p:spPr>
          <a:xfrm>
            <a:off x="2946401" y="21357315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C5A734-C319-4EC1-B145-3C1D0156A9C4}"/>
              </a:ext>
            </a:extLst>
          </p:cNvPr>
          <p:cNvSpPr/>
          <p:nvPr/>
        </p:nvSpPr>
        <p:spPr>
          <a:xfrm>
            <a:off x="2932400" y="22793710"/>
            <a:ext cx="19445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87A977-A225-433C-93D0-E8F4D016FB48}"/>
              </a:ext>
            </a:extLst>
          </p:cNvPr>
          <p:cNvSpPr/>
          <p:nvPr/>
        </p:nvSpPr>
        <p:spPr>
          <a:xfrm>
            <a:off x="2932400" y="24229554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60B2BE7-B847-45EE-A2B8-6AB579E21674}"/>
              </a:ext>
            </a:extLst>
          </p:cNvPr>
          <p:cNvSpPr/>
          <p:nvPr/>
        </p:nvSpPr>
        <p:spPr>
          <a:xfrm>
            <a:off x="2932400" y="25568931"/>
            <a:ext cx="19431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ECE0EE-A1A5-4E8B-8944-E7D8D5EEA6D2}"/>
              </a:ext>
            </a:extLst>
          </p:cNvPr>
          <p:cNvSpPr/>
          <p:nvPr/>
        </p:nvSpPr>
        <p:spPr>
          <a:xfrm>
            <a:off x="8077201" y="8413750"/>
            <a:ext cx="14300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65490F-7866-4CA1-BA9B-49969CA251B4}"/>
              </a:ext>
            </a:extLst>
          </p:cNvPr>
          <p:cNvSpPr/>
          <p:nvPr/>
        </p:nvSpPr>
        <p:spPr>
          <a:xfrm>
            <a:off x="8077201" y="5516774"/>
            <a:ext cx="14300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532AA6-E6FB-4025-9442-EEC08BEBE8EE}"/>
              </a:ext>
            </a:extLst>
          </p:cNvPr>
          <p:cNvSpPr/>
          <p:nvPr/>
        </p:nvSpPr>
        <p:spPr>
          <a:xfrm>
            <a:off x="8077201" y="2623217"/>
            <a:ext cx="14300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9B5D444-76F4-4F78-94DD-DAC040CCDAFD}"/>
              </a:ext>
            </a:extLst>
          </p:cNvPr>
          <p:cNvSpPr/>
          <p:nvPr/>
        </p:nvSpPr>
        <p:spPr>
          <a:xfrm>
            <a:off x="13970000" y="6941519"/>
            <a:ext cx="84074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F5D699-32EA-46C4-962E-641CF381AA9D}"/>
              </a:ext>
            </a:extLst>
          </p:cNvPr>
          <p:cNvSpPr/>
          <p:nvPr/>
        </p:nvSpPr>
        <p:spPr>
          <a:xfrm>
            <a:off x="13955996" y="4073569"/>
            <a:ext cx="84074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0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6B1A330-B5A8-4413-937F-9A552E54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403470"/>
              </p:ext>
            </p:extLst>
          </p:nvPr>
        </p:nvGraphicFramePr>
        <p:xfrm>
          <a:off x="2243136" y="27005326"/>
          <a:ext cx="2005930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470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2017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301082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76550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0938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077738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374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376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378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382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386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57F7172-8528-4890-98DF-429E0A74DADD}"/>
              </a:ext>
            </a:extLst>
          </p:cNvPr>
          <p:cNvSpPr/>
          <p:nvPr/>
        </p:nvSpPr>
        <p:spPr>
          <a:xfrm>
            <a:off x="2932401" y="19870516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6C1A6-DCE7-44B4-839A-F4BB658B4412}"/>
              </a:ext>
            </a:extLst>
          </p:cNvPr>
          <p:cNvSpPr/>
          <p:nvPr/>
        </p:nvSpPr>
        <p:spPr>
          <a:xfrm>
            <a:off x="2932401" y="22848006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C44145-00BE-4CD1-90B6-F8EA263CCB33}"/>
              </a:ext>
            </a:extLst>
          </p:cNvPr>
          <p:cNvSpPr/>
          <p:nvPr/>
        </p:nvSpPr>
        <p:spPr>
          <a:xfrm>
            <a:off x="2932401" y="25782440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7EEC1B-64B1-432B-A92F-1D47F545EB24}"/>
              </a:ext>
            </a:extLst>
          </p:cNvPr>
          <p:cNvSpPr/>
          <p:nvPr/>
        </p:nvSpPr>
        <p:spPr>
          <a:xfrm>
            <a:off x="2932401" y="21380789"/>
            <a:ext cx="3036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6C6462-8C5F-4F9E-8DF6-B812D0C45367}"/>
              </a:ext>
            </a:extLst>
          </p:cNvPr>
          <p:cNvSpPr/>
          <p:nvPr/>
        </p:nvSpPr>
        <p:spPr>
          <a:xfrm>
            <a:off x="2932401" y="24193058"/>
            <a:ext cx="30365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8BF28A-98C8-4771-85D5-D07E94BEFF3B}"/>
              </a:ext>
            </a:extLst>
          </p:cNvPr>
          <p:cNvSpPr/>
          <p:nvPr/>
        </p:nvSpPr>
        <p:spPr>
          <a:xfrm>
            <a:off x="6234401" y="21314041"/>
            <a:ext cx="9285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77699A-C16B-4EF9-9FC5-D7AC988523F1}"/>
              </a:ext>
            </a:extLst>
          </p:cNvPr>
          <p:cNvSpPr/>
          <p:nvPr/>
        </p:nvSpPr>
        <p:spPr>
          <a:xfrm>
            <a:off x="6234401" y="24235053"/>
            <a:ext cx="9285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ED4A0E-F745-4B02-905C-44531047259B}"/>
              </a:ext>
            </a:extLst>
          </p:cNvPr>
          <p:cNvSpPr/>
          <p:nvPr/>
        </p:nvSpPr>
        <p:spPr>
          <a:xfrm>
            <a:off x="2932400" y="17223470"/>
            <a:ext cx="12205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E57641-D3D7-4D9F-ABEB-CD4DAA9399E6}"/>
              </a:ext>
            </a:extLst>
          </p:cNvPr>
          <p:cNvSpPr/>
          <p:nvPr/>
        </p:nvSpPr>
        <p:spPr>
          <a:xfrm>
            <a:off x="2932401" y="18501380"/>
            <a:ext cx="12205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404A67-CF17-474E-B8D9-86FD782A6D3A}"/>
              </a:ext>
            </a:extLst>
          </p:cNvPr>
          <p:cNvSpPr/>
          <p:nvPr/>
        </p:nvSpPr>
        <p:spPr>
          <a:xfrm>
            <a:off x="2932401" y="2311259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1D348B-E2D8-4E5A-96C5-EAAB4D42A7FA}"/>
              </a:ext>
            </a:extLst>
          </p:cNvPr>
          <p:cNvSpPr/>
          <p:nvPr/>
        </p:nvSpPr>
        <p:spPr>
          <a:xfrm>
            <a:off x="2932401" y="3816825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875722-9335-4493-BF3E-597E96CFF91A}"/>
              </a:ext>
            </a:extLst>
          </p:cNvPr>
          <p:cNvSpPr/>
          <p:nvPr/>
        </p:nvSpPr>
        <p:spPr>
          <a:xfrm>
            <a:off x="2932401" y="5311267"/>
            <a:ext cx="114739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D90F19-B7AB-435F-8F72-ED0832A42A14}"/>
              </a:ext>
            </a:extLst>
          </p:cNvPr>
          <p:cNvSpPr/>
          <p:nvPr/>
        </p:nvSpPr>
        <p:spPr>
          <a:xfrm>
            <a:off x="2932400" y="6809108"/>
            <a:ext cx="12587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DC8746-BF3A-4C8A-8BC0-78FF901B189F}"/>
              </a:ext>
            </a:extLst>
          </p:cNvPr>
          <p:cNvSpPr/>
          <p:nvPr/>
        </p:nvSpPr>
        <p:spPr>
          <a:xfrm>
            <a:off x="2932401" y="8154160"/>
            <a:ext cx="11393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B5DC65-0CC8-4522-B58C-1BC943E896FB}"/>
              </a:ext>
            </a:extLst>
          </p:cNvPr>
          <p:cNvSpPr/>
          <p:nvPr/>
        </p:nvSpPr>
        <p:spPr>
          <a:xfrm>
            <a:off x="3084801" y="9675804"/>
            <a:ext cx="11240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516B73-A1D0-482A-9E0C-EA140C3BD744}"/>
              </a:ext>
            </a:extLst>
          </p:cNvPr>
          <p:cNvSpPr/>
          <p:nvPr/>
        </p:nvSpPr>
        <p:spPr>
          <a:xfrm>
            <a:off x="2992378" y="11044940"/>
            <a:ext cx="11393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8C1899-1586-466A-AC99-3F76E1CDD31A}"/>
              </a:ext>
            </a:extLst>
          </p:cNvPr>
          <p:cNvSpPr/>
          <p:nvPr/>
        </p:nvSpPr>
        <p:spPr>
          <a:xfrm>
            <a:off x="3013189" y="12368463"/>
            <a:ext cx="113931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60E2521-3986-4A1D-823A-0BA167B56EA3}"/>
              </a:ext>
            </a:extLst>
          </p:cNvPr>
          <p:cNvSpPr/>
          <p:nvPr/>
        </p:nvSpPr>
        <p:spPr>
          <a:xfrm>
            <a:off x="3013189" y="13875949"/>
            <a:ext cx="12205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68960B-A030-4D5C-80CB-3B9F2B222FE1}"/>
              </a:ext>
            </a:extLst>
          </p:cNvPr>
          <p:cNvSpPr/>
          <p:nvPr/>
        </p:nvSpPr>
        <p:spPr>
          <a:xfrm>
            <a:off x="2932399" y="15476225"/>
            <a:ext cx="122059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503B54-8695-4F74-A15B-275240E28AF8}"/>
              </a:ext>
            </a:extLst>
          </p:cNvPr>
          <p:cNvSpPr/>
          <p:nvPr/>
        </p:nvSpPr>
        <p:spPr>
          <a:xfrm>
            <a:off x="14406389" y="5284042"/>
            <a:ext cx="80878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0CC9F9B-A008-4FA8-81D3-E29F22F23850}"/>
              </a:ext>
            </a:extLst>
          </p:cNvPr>
          <p:cNvSpPr/>
          <p:nvPr/>
        </p:nvSpPr>
        <p:spPr>
          <a:xfrm>
            <a:off x="19507200" y="2303996"/>
            <a:ext cx="29870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7B6D1B-4812-428F-8F2B-035BC7114E0A}"/>
              </a:ext>
            </a:extLst>
          </p:cNvPr>
          <p:cNvSpPr/>
          <p:nvPr/>
        </p:nvSpPr>
        <p:spPr>
          <a:xfrm>
            <a:off x="14406389" y="8171058"/>
            <a:ext cx="7896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81B589D-AA37-4D9C-BA38-6A62DC96E6EE}"/>
              </a:ext>
            </a:extLst>
          </p:cNvPr>
          <p:cNvSpPr/>
          <p:nvPr/>
        </p:nvSpPr>
        <p:spPr>
          <a:xfrm>
            <a:off x="14406389" y="9544970"/>
            <a:ext cx="7896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391728-B329-4E7F-A182-5D1BE069217D}"/>
              </a:ext>
            </a:extLst>
          </p:cNvPr>
          <p:cNvSpPr/>
          <p:nvPr/>
        </p:nvSpPr>
        <p:spPr>
          <a:xfrm>
            <a:off x="14612187" y="10800697"/>
            <a:ext cx="7896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38DE37-1385-4829-B8E0-C9018B09139E}"/>
              </a:ext>
            </a:extLst>
          </p:cNvPr>
          <p:cNvSpPr/>
          <p:nvPr/>
        </p:nvSpPr>
        <p:spPr>
          <a:xfrm>
            <a:off x="14406389" y="12302192"/>
            <a:ext cx="789605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C5997AC-CE32-470F-A3A7-0E76F255D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689606"/>
              </p:ext>
            </p:extLst>
          </p:nvPr>
        </p:nvGraphicFramePr>
        <p:xfrm>
          <a:off x="2243136" y="27005326"/>
          <a:ext cx="20059303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786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69498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94031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51825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364058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1895708">
                  <a:extLst>
                    <a:ext uri="{9D8B030D-6E8A-4147-A177-3AD203B41FA5}">
                      <a16:colId xmlns:a16="http://schemas.microsoft.com/office/drawing/2014/main" val="196957366"/>
                    </a:ext>
                  </a:extLst>
                </a:gridCol>
                <a:gridCol w="2609385">
                  <a:extLst>
                    <a:ext uri="{9D8B030D-6E8A-4147-A177-3AD203B41FA5}">
                      <a16:colId xmlns:a16="http://schemas.microsoft.com/office/drawing/2014/main" val="3036170021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388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390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392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396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398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400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402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404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8287F36-BEBF-400C-BC56-1A6BA367C299}"/>
              </a:ext>
            </a:extLst>
          </p:cNvPr>
          <p:cNvSpPr/>
          <p:nvPr/>
        </p:nvSpPr>
        <p:spPr>
          <a:xfrm>
            <a:off x="2823989" y="8339792"/>
            <a:ext cx="62692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62FE9-99D7-47BB-82C2-97265F924C18}"/>
              </a:ext>
            </a:extLst>
          </p:cNvPr>
          <p:cNvSpPr/>
          <p:nvPr/>
        </p:nvSpPr>
        <p:spPr>
          <a:xfrm>
            <a:off x="2868958" y="2559268"/>
            <a:ext cx="37096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8C9449-00D8-4E5B-B0EC-F3F282A34689}"/>
              </a:ext>
            </a:extLst>
          </p:cNvPr>
          <p:cNvSpPr/>
          <p:nvPr/>
        </p:nvSpPr>
        <p:spPr>
          <a:xfrm>
            <a:off x="2868958" y="5449530"/>
            <a:ext cx="62242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B0E1D5-E0A8-47EA-9FEA-21A151D4CEC5}"/>
              </a:ext>
            </a:extLst>
          </p:cNvPr>
          <p:cNvSpPr/>
          <p:nvPr/>
        </p:nvSpPr>
        <p:spPr>
          <a:xfrm>
            <a:off x="2823988" y="9752192"/>
            <a:ext cx="62692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800DCB-0B08-46F2-A5D5-D0E370601B1B}"/>
              </a:ext>
            </a:extLst>
          </p:cNvPr>
          <p:cNvSpPr/>
          <p:nvPr/>
        </p:nvSpPr>
        <p:spPr>
          <a:xfrm>
            <a:off x="2823987" y="11012192"/>
            <a:ext cx="62692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D964CE-CABE-43C4-ABC9-7B74E1CEC56A}"/>
              </a:ext>
            </a:extLst>
          </p:cNvPr>
          <p:cNvSpPr/>
          <p:nvPr/>
        </p:nvSpPr>
        <p:spPr>
          <a:xfrm>
            <a:off x="2823987" y="12454827"/>
            <a:ext cx="62692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B8969B-E7FD-42A0-9667-3456841BE125}"/>
              </a:ext>
            </a:extLst>
          </p:cNvPr>
          <p:cNvSpPr/>
          <p:nvPr/>
        </p:nvSpPr>
        <p:spPr>
          <a:xfrm>
            <a:off x="7444913" y="6927392"/>
            <a:ext cx="150099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A533CE-F024-4420-BB4C-B706DA8B1890}"/>
              </a:ext>
            </a:extLst>
          </p:cNvPr>
          <p:cNvSpPr/>
          <p:nvPr/>
        </p:nvSpPr>
        <p:spPr>
          <a:xfrm>
            <a:off x="9447557" y="2492060"/>
            <a:ext cx="1300728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AD142C-954A-4BC4-90E5-A225A3936178}"/>
              </a:ext>
            </a:extLst>
          </p:cNvPr>
          <p:cNvSpPr/>
          <p:nvPr/>
        </p:nvSpPr>
        <p:spPr>
          <a:xfrm>
            <a:off x="9447556" y="3995777"/>
            <a:ext cx="1300728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CA794B-C4C1-4181-B23F-1AA8055C4C61}"/>
              </a:ext>
            </a:extLst>
          </p:cNvPr>
          <p:cNvSpPr/>
          <p:nvPr/>
        </p:nvSpPr>
        <p:spPr>
          <a:xfrm>
            <a:off x="9375313" y="5416604"/>
            <a:ext cx="130072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52F849-6BEA-47F8-9C07-17F5829518EB}"/>
              </a:ext>
            </a:extLst>
          </p:cNvPr>
          <p:cNvSpPr/>
          <p:nvPr/>
        </p:nvSpPr>
        <p:spPr>
          <a:xfrm>
            <a:off x="8380758" y="19853480"/>
            <a:ext cx="140018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14824F-E631-49EC-9C09-81C8FECCBF8B}"/>
              </a:ext>
            </a:extLst>
          </p:cNvPr>
          <p:cNvSpPr/>
          <p:nvPr/>
        </p:nvSpPr>
        <p:spPr>
          <a:xfrm>
            <a:off x="8380758" y="22708515"/>
            <a:ext cx="1400183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439DDB-6BF8-4CC5-A5F9-191A5102E95D}"/>
              </a:ext>
            </a:extLst>
          </p:cNvPr>
          <p:cNvSpPr/>
          <p:nvPr/>
        </p:nvSpPr>
        <p:spPr>
          <a:xfrm>
            <a:off x="9350750" y="17225194"/>
            <a:ext cx="13104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D5569B-4A11-4F9C-9F42-86F2BFEA8A2E}"/>
              </a:ext>
            </a:extLst>
          </p:cNvPr>
          <p:cNvSpPr/>
          <p:nvPr/>
        </p:nvSpPr>
        <p:spPr>
          <a:xfrm>
            <a:off x="9326909" y="18569878"/>
            <a:ext cx="13104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310DC7-39C2-4BE4-A704-F75BE1A4D725}"/>
              </a:ext>
            </a:extLst>
          </p:cNvPr>
          <p:cNvSpPr/>
          <p:nvPr/>
        </p:nvSpPr>
        <p:spPr>
          <a:xfrm>
            <a:off x="9350751" y="21344532"/>
            <a:ext cx="13104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8B6961-AC13-46EE-8DAC-9A01D9677CEC}"/>
              </a:ext>
            </a:extLst>
          </p:cNvPr>
          <p:cNvSpPr/>
          <p:nvPr/>
        </p:nvSpPr>
        <p:spPr>
          <a:xfrm>
            <a:off x="9447556" y="24082138"/>
            <a:ext cx="13104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6D438A-0A58-4A6C-BC7A-54B5DC28238E}"/>
              </a:ext>
            </a:extLst>
          </p:cNvPr>
          <p:cNvSpPr/>
          <p:nvPr/>
        </p:nvSpPr>
        <p:spPr>
          <a:xfrm>
            <a:off x="9447557" y="15615041"/>
            <a:ext cx="1300728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B64150-41D4-4411-98C9-914A5004561E}"/>
              </a:ext>
            </a:extLst>
          </p:cNvPr>
          <p:cNvSpPr/>
          <p:nvPr/>
        </p:nvSpPr>
        <p:spPr>
          <a:xfrm>
            <a:off x="9350751" y="14038958"/>
            <a:ext cx="7286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EEC9BA-6E63-463D-BEFA-81470E248C11}"/>
              </a:ext>
            </a:extLst>
          </p:cNvPr>
          <p:cNvSpPr/>
          <p:nvPr/>
        </p:nvSpPr>
        <p:spPr>
          <a:xfrm>
            <a:off x="16916400" y="14062560"/>
            <a:ext cx="541779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59DCE9-6471-4AAA-9D5A-010DAE45D83C}"/>
              </a:ext>
            </a:extLst>
          </p:cNvPr>
          <p:cNvSpPr/>
          <p:nvPr/>
        </p:nvSpPr>
        <p:spPr>
          <a:xfrm>
            <a:off x="9278507" y="25543732"/>
            <a:ext cx="131040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6A94D6-AE30-4DE7-9620-3B4DB6009AD0}"/>
              </a:ext>
            </a:extLst>
          </p:cNvPr>
          <p:cNvSpPr/>
          <p:nvPr/>
        </p:nvSpPr>
        <p:spPr>
          <a:xfrm>
            <a:off x="9447557" y="8451600"/>
            <a:ext cx="30746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8FE7A3-9C6E-49E7-BDE0-B4885C6A8488}"/>
              </a:ext>
            </a:extLst>
          </p:cNvPr>
          <p:cNvSpPr/>
          <p:nvPr/>
        </p:nvSpPr>
        <p:spPr>
          <a:xfrm>
            <a:off x="9447557" y="9744223"/>
            <a:ext cx="37858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17752F-AC60-491B-A00A-DF8B68FC66AD}"/>
              </a:ext>
            </a:extLst>
          </p:cNvPr>
          <p:cNvSpPr/>
          <p:nvPr/>
        </p:nvSpPr>
        <p:spPr>
          <a:xfrm>
            <a:off x="9410095" y="11068887"/>
            <a:ext cx="307464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225AD61-CF53-42CF-8EAC-4120B71FD367}"/>
              </a:ext>
            </a:extLst>
          </p:cNvPr>
          <p:cNvSpPr/>
          <p:nvPr/>
        </p:nvSpPr>
        <p:spPr>
          <a:xfrm>
            <a:off x="9362828" y="12440695"/>
            <a:ext cx="37858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06D99D-9612-482D-A40F-6EE72A122C17}"/>
              </a:ext>
            </a:extLst>
          </p:cNvPr>
          <p:cNvSpPr/>
          <p:nvPr/>
        </p:nvSpPr>
        <p:spPr>
          <a:xfrm>
            <a:off x="18135600" y="9823408"/>
            <a:ext cx="43141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F6A5FEF-9F66-43A3-A41A-1234356FE912}"/>
              </a:ext>
            </a:extLst>
          </p:cNvPr>
          <p:cNvSpPr/>
          <p:nvPr/>
        </p:nvSpPr>
        <p:spPr>
          <a:xfrm>
            <a:off x="13316400" y="12524304"/>
            <a:ext cx="541779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3463B78-6120-4F08-ACF1-BD44DF60C099}"/>
              </a:ext>
            </a:extLst>
          </p:cNvPr>
          <p:cNvSpPr/>
          <p:nvPr/>
        </p:nvSpPr>
        <p:spPr>
          <a:xfrm>
            <a:off x="18765800" y="12517192"/>
            <a:ext cx="37858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71834C8-02D3-4A45-9C9A-FA3CEE1809BC}"/>
              </a:ext>
            </a:extLst>
          </p:cNvPr>
          <p:cNvSpPr/>
          <p:nvPr/>
        </p:nvSpPr>
        <p:spPr>
          <a:xfrm>
            <a:off x="12522200" y="8366916"/>
            <a:ext cx="6680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B810F3F-DF9C-4266-9446-6A729E4D41A1}"/>
              </a:ext>
            </a:extLst>
          </p:cNvPr>
          <p:cNvSpPr/>
          <p:nvPr/>
        </p:nvSpPr>
        <p:spPr>
          <a:xfrm>
            <a:off x="12490450" y="11109096"/>
            <a:ext cx="6680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7BFD464-00DB-429D-BAF0-412A5D051A13}"/>
              </a:ext>
            </a:extLst>
          </p:cNvPr>
          <p:cNvSpPr/>
          <p:nvPr/>
        </p:nvSpPr>
        <p:spPr>
          <a:xfrm>
            <a:off x="19205944" y="8375400"/>
            <a:ext cx="32250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D91F54-AD45-4093-B9C8-0D1348DB1F71}"/>
              </a:ext>
            </a:extLst>
          </p:cNvPr>
          <p:cNvSpPr/>
          <p:nvPr/>
        </p:nvSpPr>
        <p:spPr>
          <a:xfrm>
            <a:off x="19227795" y="11098848"/>
            <a:ext cx="3154799" cy="113297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713AA3-CE5F-4152-B893-EE0E0823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71400"/>
              </p:ext>
            </p:extLst>
          </p:nvPr>
        </p:nvGraphicFramePr>
        <p:xfrm>
          <a:off x="2243135" y="27005326"/>
          <a:ext cx="20282327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635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338997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3168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64780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211550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406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408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410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414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416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418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3B4BB31-50A1-4A0F-99A3-9643DC609748}"/>
              </a:ext>
            </a:extLst>
          </p:cNvPr>
          <p:cNvSpPr/>
          <p:nvPr/>
        </p:nvSpPr>
        <p:spPr>
          <a:xfrm>
            <a:off x="2716558" y="2492060"/>
            <a:ext cx="589404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72A42B-F100-4646-BA70-C69C26D0DBC7}"/>
              </a:ext>
            </a:extLst>
          </p:cNvPr>
          <p:cNvSpPr/>
          <p:nvPr/>
        </p:nvSpPr>
        <p:spPr>
          <a:xfrm>
            <a:off x="2868957" y="3904460"/>
            <a:ext cx="574164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3BB0FE-3C3C-4EF6-80DD-6334B0117064}"/>
              </a:ext>
            </a:extLst>
          </p:cNvPr>
          <p:cNvSpPr/>
          <p:nvPr/>
        </p:nvSpPr>
        <p:spPr>
          <a:xfrm>
            <a:off x="2868957" y="21344532"/>
            <a:ext cx="113296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83465F-ED43-427B-BFE6-E6ECBE662730}"/>
              </a:ext>
            </a:extLst>
          </p:cNvPr>
          <p:cNvSpPr/>
          <p:nvPr/>
        </p:nvSpPr>
        <p:spPr>
          <a:xfrm>
            <a:off x="6502400" y="22756932"/>
            <a:ext cx="76961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F8C38B-B3B6-46B3-A26A-F55689D36F27}"/>
              </a:ext>
            </a:extLst>
          </p:cNvPr>
          <p:cNvSpPr/>
          <p:nvPr/>
        </p:nvSpPr>
        <p:spPr>
          <a:xfrm>
            <a:off x="2868957" y="22751335"/>
            <a:ext cx="36334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1DC95A-F5B2-40EA-BFBB-9484E30D0DFC}"/>
              </a:ext>
            </a:extLst>
          </p:cNvPr>
          <p:cNvSpPr/>
          <p:nvPr/>
        </p:nvSpPr>
        <p:spPr>
          <a:xfrm>
            <a:off x="2868956" y="24169332"/>
            <a:ext cx="56648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984C9E-3808-4FB1-BC19-0129E6A3DBA4}"/>
              </a:ext>
            </a:extLst>
          </p:cNvPr>
          <p:cNvSpPr/>
          <p:nvPr/>
        </p:nvSpPr>
        <p:spPr>
          <a:xfrm>
            <a:off x="3021357" y="8305254"/>
            <a:ext cx="55892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A6C77A-2360-496A-A60A-F177A65959BA}"/>
              </a:ext>
            </a:extLst>
          </p:cNvPr>
          <p:cNvSpPr/>
          <p:nvPr/>
        </p:nvSpPr>
        <p:spPr>
          <a:xfrm>
            <a:off x="2971801" y="11098777"/>
            <a:ext cx="55257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242785-8013-4C17-B344-2B9CA3F3E150}"/>
              </a:ext>
            </a:extLst>
          </p:cNvPr>
          <p:cNvSpPr/>
          <p:nvPr/>
        </p:nvSpPr>
        <p:spPr>
          <a:xfrm>
            <a:off x="2639733" y="5253723"/>
            <a:ext cx="589404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F31744-A57C-46A3-845B-D4C0341B47C7}"/>
              </a:ext>
            </a:extLst>
          </p:cNvPr>
          <p:cNvSpPr/>
          <p:nvPr/>
        </p:nvSpPr>
        <p:spPr>
          <a:xfrm>
            <a:off x="3021358" y="6927392"/>
            <a:ext cx="55511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EE16E1-99C7-46F4-82FD-E4ABD237FC71}"/>
              </a:ext>
            </a:extLst>
          </p:cNvPr>
          <p:cNvSpPr/>
          <p:nvPr/>
        </p:nvSpPr>
        <p:spPr>
          <a:xfrm>
            <a:off x="2982631" y="12693294"/>
            <a:ext cx="55511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A03A66-836A-47BE-86A6-664F77AC9689}"/>
              </a:ext>
            </a:extLst>
          </p:cNvPr>
          <p:cNvSpPr/>
          <p:nvPr/>
        </p:nvSpPr>
        <p:spPr>
          <a:xfrm>
            <a:off x="2982631" y="14258094"/>
            <a:ext cx="55511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C61BEF-3E1F-41EB-A9DE-28DEBC1B8CFD}"/>
              </a:ext>
            </a:extLst>
          </p:cNvPr>
          <p:cNvSpPr/>
          <p:nvPr/>
        </p:nvSpPr>
        <p:spPr>
          <a:xfrm>
            <a:off x="2982631" y="15681688"/>
            <a:ext cx="55511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D51C95-794C-4CEA-84E9-973FD66DAEC9}"/>
              </a:ext>
            </a:extLst>
          </p:cNvPr>
          <p:cNvSpPr/>
          <p:nvPr/>
        </p:nvSpPr>
        <p:spPr>
          <a:xfrm>
            <a:off x="2868956" y="17099685"/>
            <a:ext cx="166890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2544A2-F9AD-4EDE-BF78-7A6B4358E8C6}"/>
              </a:ext>
            </a:extLst>
          </p:cNvPr>
          <p:cNvSpPr/>
          <p:nvPr/>
        </p:nvSpPr>
        <p:spPr>
          <a:xfrm>
            <a:off x="2868956" y="18580914"/>
            <a:ext cx="166890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40F094-3F40-4CDC-8B7C-1C1EEC111B8B}"/>
              </a:ext>
            </a:extLst>
          </p:cNvPr>
          <p:cNvSpPr/>
          <p:nvPr/>
        </p:nvSpPr>
        <p:spPr>
          <a:xfrm>
            <a:off x="3046756" y="19853480"/>
            <a:ext cx="193358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5CDF23-CBF0-419A-B3D8-6F7B7480AA95}"/>
              </a:ext>
            </a:extLst>
          </p:cNvPr>
          <p:cNvSpPr/>
          <p:nvPr/>
        </p:nvSpPr>
        <p:spPr>
          <a:xfrm>
            <a:off x="2871356" y="25514274"/>
            <a:ext cx="56624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486440A-6E9F-4743-BDE4-3B1C0F9C28D7}"/>
              </a:ext>
            </a:extLst>
          </p:cNvPr>
          <p:cNvSpPr/>
          <p:nvPr/>
        </p:nvSpPr>
        <p:spPr>
          <a:xfrm>
            <a:off x="8737600" y="24211803"/>
            <a:ext cx="134671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06CBAB-3E9C-4933-B36F-4FF856160EAB}"/>
              </a:ext>
            </a:extLst>
          </p:cNvPr>
          <p:cNvSpPr/>
          <p:nvPr/>
        </p:nvSpPr>
        <p:spPr>
          <a:xfrm>
            <a:off x="8737600" y="25453110"/>
            <a:ext cx="134671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7411F5-6518-44CF-9091-0C0CF1A6499F}"/>
              </a:ext>
            </a:extLst>
          </p:cNvPr>
          <p:cNvSpPr/>
          <p:nvPr/>
        </p:nvSpPr>
        <p:spPr>
          <a:xfrm>
            <a:off x="8737600" y="2492060"/>
            <a:ext cx="121678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5D2BEDE-FA39-4AE4-9E79-6ABEFE075D0F}"/>
              </a:ext>
            </a:extLst>
          </p:cNvPr>
          <p:cNvSpPr/>
          <p:nvPr/>
        </p:nvSpPr>
        <p:spPr>
          <a:xfrm>
            <a:off x="8737600" y="3986257"/>
            <a:ext cx="121678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71227A7-4F4B-4B6D-A55C-BC629E35A72F}"/>
              </a:ext>
            </a:extLst>
          </p:cNvPr>
          <p:cNvSpPr/>
          <p:nvPr/>
        </p:nvSpPr>
        <p:spPr>
          <a:xfrm>
            <a:off x="8737600" y="5331663"/>
            <a:ext cx="108203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2AFF0D8-ECF6-40DA-8899-991FA8AD713B}"/>
              </a:ext>
            </a:extLst>
          </p:cNvPr>
          <p:cNvSpPr/>
          <p:nvPr/>
        </p:nvSpPr>
        <p:spPr>
          <a:xfrm>
            <a:off x="8685558" y="6907657"/>
            <a:ext cx="108724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A7E9BD-C016-40D7-9220-AAD5A263C722}"/>
              </a:ext>
            </a:extLst>
          </p:cNvPr>
          <p:cNvSpPr/>
          <p:nvPr/>
        </p:nvSpPr>
        <p:spPr>
          <a:xfrm>
            <a:off x="8736979" y="8513040"/>
            <a:ext cx="108724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B7B525B-237D-446A-8267-0E878392F82A}"/>
              </a:ext>
            </a:extLst>
          </p:cNvPr>
          <p:cNvSpPr/>
          <p:nvPr/>
        </p:nvSpPr>
        <p:spPr>
          <a:xfrm>
            <a:off x="8610602" y="9829057"/>
            <a:ext cx="109988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68ABD85-D82D-431D-AFCE-1000D2B96271}"/>
              </a:ext>
            </a:extLst>
          </p:cNvPr>
          <p:cNvSpPr/>
          <p:nvPr/>
        </p:nvSpPr>
        <p:spPr>
          <a:xfrm>
            <a:off x="8685558" y="11326521"/>
            <a:ext cx="109988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1DA0294-B62C-4261-A7A5-F819E8531774}"/>
              </a:ext>
            </a:extLst>
          </p:cNvPr>
          <p:cNvSpPr/>
          <p:nvPr/>
        </p:nvSpPr>
        <p:spPr>
          <a:xfrm>
            <a:off x="8736979" y="12696328"/>
            <a:ext cx="121678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C997DC-E06E-4DA7-BBF0-7FF93CE174E5}"/>
              </a:ext>
            </a:extLst>
          </p:cNvPr>
          <p:cNvSpPr/>
          <p:nvPr/>
        </p:nvSpPr>
        <p:spPr>
          <a:xfrm>
            <a:off x="8685558" y="14299864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535B97-0E08-4D7C-BABD-54C8F393C664}"/>
              </a:ext>
            </a:extLst>
          </p:cNvPr>
          <p:cNvSpPr/>
          <p:nvPr/>
        </p:nvSpPr>
        <p:spPr>
          <a:xfrm>
            <a:off x="8685558" y="15722788"/>
            <a:ext cx="7200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FE0D10-CF19-455E-A8F4-940D9064223A}"/>
              </a:ext>
            </a:extLst>
          </p:cNvPr>
          <p:cNvSpPr/>
          <p:nvPr/>
        </p:nvSpPr>
        <p:spPr>
          <a:xfrm>
            <a:off x="14503399" y="21305206"/>
            <a:ext cx="63500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B92E81-09D7-4AC7-A30B-FEA4BE07808D}"/>
              </a:ext>
            </a:extLst>
          </p:cNvPr>
          <p:cNvSpPr/>
          <p:nvPr/>
        </p:nvSpPr>
        <p:spPr>
          <a:xfrm>
            <a:off x="14555441" y="22725704"/>
            <a:ext cx="63500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5375A57-E084-41CF-A0BC-9EF07AF5EB0F}"/>
              </a:ext>
            </a:extLst>
          </p:cNvPr>
          <p:cNvSpPr/>
          <p:nvPr/>
        </p:nvSpPr>
        <p:spPr>
          <a:xfrm>
            <a:off x="19778692" y="5506530"/>
            <a:ext cx="25851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3EEAD5C-E686-4E62-BB08-BC6DE4C6E5C6}"/>
              </a:ext>
            </a:extLst>
          </p:cNvPr>
          <p:cNvSpPr/>
          <p:nvPr/>
        </p:nvSpPr>
        <p:spPr>
          <a:xfrm>
            <a:off x="19935227" y="11241634"/>
            <a:ext cx="262263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8466D03-1F6D-406F-B0FD-5A7D7E0091A9}"/>
              </a:ext>
            </a:extLst>
          </p:cNvPr>
          <p:cNvSpPr/>
          <p:nvPr/>
        </p:nvSpPr>
        <p:spPr>
          <a:xfrm>
            <a:off x="19803645" y="6953206"/>
            <a:ext cx="25851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146F952-7C6F-4DF9-8523-59F4583E5D66}"/>
              </a:ext>
            </a:extLst>
          </p:cNvPr>
          <p:cNvSpPr/>
          <p:nvPr/>
        </p:nvSpPr>
        <p:spPr>
          <a:xfrm>
            <a:off x="19803645" y="8452453"/>
            <a:ext cx="25851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642BC9-7321-4CC8-BD0D-03CD8DAFFB17}"/>
              </a:ext>
            </a:extLst>
          </p:cNvPr>
          <p:cNvSpPr/>
          <p:nvPr/>
        </p:nvSpPr>
        <p:spPr>
          <a:xfrm>
            <a:off x="19854445" y="9799405"/>
            <a:ext cx="25851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49BB04B-9F73-4887-8318-B414FA47C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68642"/>
              </p:ext>
            </p:extLst>
          </p:nvPr>
        </p:nvGraphicFramePr>
        <p:xfrm>
          <a:off x="2243135" y="27005326"/>
          <a:ext cx="2028232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024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6478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89931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62807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810107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943920">
                  <a:extLst>
                    <a:ext uri="{9D8B030D-6E8A-4147-A177-3AD203B41FA5}">
                      <a16:colId xmlns:a16="http://schemas.microsoft.com/office/drawing/2014/main" val="35298737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420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422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424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432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434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4CECD25-F1C2-45B0-9F2E-831FFF88DD23}"/>
              </a:ext>
            </a:extLst>
          </p:cNvPr>
          <p:cNvSpPr/>
          <p:nvPr/>
        </p:nvSpPr>
        <p:spPr>
          <a:xfrm>
            <a:off x="2659092" y="5328730"/>
            <a:ext cx="826290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ADF2A3-99B9-4761-A391-E3A490E2AB82}"/>
              </a:ext>
            </a:extLst>
          </p:cNvPr>
          <p:cNvSpPr/>
          <p:nvPr/>
        </p:nvSpPr>
        <p:spPr>
          <a:xfrm>
            <a:off x="2815627" y="11063834"/>
            <a:ext cx="1158617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66847D-B484-4B13-AAED-84B0BC2A61CC}"/>
              </a:ext>
            </a:extLst>
          </p:cNvPr>
          <p:cNvSpPr/>
          <p:nvPr/>
        </p:nvSpPr>
        <p:spPr>
          <a:xfrm>
            <a:off x="2684045" y="6775406"/>
            <a:ext cx="25483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799801-E1D8-49B7-8931-1EF07379E910}"/>
              </a:ext>
            </a:extLst>
          </p:cNvPr>
          <p:cNvSpPr/>
          <p:nvPr/>
        </p:nvSpPr>
        <p:spPr>
          <a:xfrm>
            <a:off x="2684044" y="8274653"/>
            <a:ext cx="117177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97BB68-D07B-417E-A38F-712C08C6DE7B}"/>
              </a:ext>
            </a:extLst>
          </p:cNvPr>
          <p:cNvSpPr/>
          <p:nvPr/>
        </p:nvSpPr>
        <p:spPr>
          <a:xfrm>
            <a:off x="2734845" y="9621605"/>
            <a:ext cx="275155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EAAF11-BCDC-43DF-8319-1BDF80BF0856}"/>
              </a:ext>
            </a:extLst>
          </p:cNvPr>
          <p:cNvSpPr/>
          <p:nvPr/>
        </p:nvSpPr>
        <p:spPr>
          <a:xfrm>
            <a:off x="5740399" y="12669476"/>
            <a:ext cx="86613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1CADC-A5C1-4810-937E-374809B12869}"/>
              </a:ext>
            </a:extLst>
          </p:cNvPr>
          <p:cNvSpPr/>
          <p:nvPr/>
        </p:nvSpPr>
        <p:spPr>
          <a:xfrm>
            <a:off x="9448800" y="9716882"/>
            <a:ext cx="495299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8619C2-698A-490C-8C0D-FEB3A708121A}"/>
              </a:ext>
            </a:extLst>
          </p:cNvPr>
          <p:cNvSpPr/>
          <p:nvPr/>
        </p:nvSpPr>
        <p:spPr>
          <a:xfrm>
            <a:off x="14554199" y="8427053"/>
            <a:ext cx="59436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6C120F-3B82-4E92-AF0B-E29E07DE75A5}"/>
              </a:ext>
            </a:extLst>
          </p:cNvPr>
          <p:cNvSpPr/>
          <p:nvPr/>
        </p:nvSpPr>
        <p:spPr>
          <a:xfrm>
            <a:off x="14427197" y="9803834"/>
            <a:ext cx="59436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38CE77-F1F9-4D84-B515-E27767B64A13}"/>
              </a:ext>
            </a:extLst>
          </p:cNvPr>
          <p:cNvSpPr/>
          <p:nvPr/>
        </p:nvSpPr>
        <p:spPr>
          <a:xfrm>
            <a:off x="14554199" y="11063834"/>
            <a:ext cx="52832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F948F2-2206-4562-B67B-AB3A8DCA016F}"/>
              </a:ext>
            </a:extLst>
          </p:cNvPr>
          <p:cNvSpPr/>
          <p:nvPr/>
        </p:nvSpPr>
        <p:spPr>
          <a:xfrm>
            <a:off x="14706599" y="12653910"/>
            <a:ext cx="51308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B9342F-60DE-486F-8FEE-92104C310576}"/>
              </a:ext>
            </a:extLst>
          </p:cNvPr>
          <p:cNvSpPr/>
          <p:nvPr/>
        </p:nvSpPr>
        <p:spPr>
          <a:xfrm>
            <a:off x="14554199" y="2463088"/>
            <a:ext cx="45466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9F70F8B-EDCE-497A-84F3-6023E16F3500}"/>
              </a:ext>
            </a:extLst>
          </p:cNvPr>
          <p:cNvSpPr/>
          <p:nvPr/>
        </p:nvSpPr>
        <p:spPr>
          <a:xfrm>
            <a:off x="14554198" y="5357009"/>
            <a:ext cx="60960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8456C4-F3E5-412D-9EA1-8AE8210D496A}"/>
              </a:ext>
            </a:extLst>
          </p:cNvPr>
          <p:cNvSpPr/>
          <p:nvPr/>
        </p:nvSpPr>
        <p:spPr>
          <a:xfrm>
            <a:off x="14630397" y="6836977"/>
            <a:ext cx="609600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627652-2094-4F74-8220-0D8849E3367E}"/>
              </a:ext>
            </a:extLst>
          </p:cNvPr>
          <p:cNvSpPr/>
          <p:nvPr/>
        </p:nvSpPr>
        <p:spPr>
          <a:xfrm>
            <a:off x="14579599" y="19907204"/>
            <a:ext cx="45212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625E3E-ACAE-4178-8A2B-8E636DF22929}"/>
              </a:ext>
            </a:extLst>
          </p:cNvPr>
          <p:cNvSpPr/>
          <p:nvPr/>
        </p:nvSpPr>
        <p:spPr>
          <a:xfrm>
            <a:off x="14554198" y="21385453"/>
            <a:ext cx="52832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E8F53B-C195-4F93-9C50-E0D86E7B8314}"/>
              </a:ext>
            </a:extLst>
          </p:cNvPr>
          <p:cNvSpPr/>
          <p:nvPr/>
        </p:nvSpPr>
        <p:spPr>
          <a:xfrm>
            <a:off x="14554198" y="22762903"/>
            <a:ext cx="52832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7B2639-4F5F-41DC-ACDF-2B76641D2A7D}"/>
              </a:ext>
            </a:extLst>
          </p:cNvPr>
          <p:cNvSpPr/>
          <p:nvPr/>
        </p:nvSpPr>
        <p:spPr>
          <a:xfrm>
            <a:off x="14554198" y="24139684"/>
            <a:ext cx="52832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0E97CD-619B-47AD-B98E-9EE019801D38}"/>
              </a:ext>
            </a:extLst>
          </p:cNvPr>
          <p:cNvSpPr/>
          <p:nvPr/>
        </p:nvSpPr>
        <p:spPr>
          <a:xfrm>
            <a:off x="14554198" y="25516465"/>
            <a:ext cx="52832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B83977-1774-4F5C-8D2B-7E54EFC60AF3}"/>
              </a:ext>
            </a:extLst>
          </p:cNvPr>
          <p:cNvSpPr/>
          <p:nvPr/>
        </p:nvSpPr>
        <p:spPr>
          <a:xfrm>
            <a:off x="19837400" y="21385453"/>
            <a:ext cx="268806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7CB0D4-5DC1-4315-9951-A0E7CEFB900E}"/>
              </a:ext>
            </a:extLst>
          </p:cNvPr>
          <p:cNvSpPr/>
          <p:nvPr/>
        </p:nvSpPr>
        <p:spPr>
          <a:xfrm>
            <a:off x="19100801" y="2503597"/>
            <a:ext cx="3424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8E69702-4B61-4919-9A87-DBBA988C4E09}"/>
              </a:ext>
            </a:extLst>
          </p:cNvPr>
          <p:cNvSpPr/>
          <p:nvPr/>
        </p:nvSpPr>
        <p:spPr>
          <a:xfrm>
            <a:off x="21158200" y="4053164"/>
            <a:ext cx="12805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35A2A4F-FB42-4BAE-B017-90A9340CE999}"/>
              </a:ext>
            </a:extLst>
          </p:cNvPr>
          <p:cNvSpPr/>
          <p:nvPr/>
        </p:nvSpPr>
        <p:spPr>
          <a:xfrm>
            <a:off x="19014068" y="19954140"/>
            <a:ext cx="34246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F997A9E-5F91-498A-A1FA-2B2384D0BE8B}"/>
              </a:ext>
            </a:extLst>
          </p:cNvPr>
          <p:cNvSpPr/>
          <p:nvPr/>
        </p:nvSpPr>
        <p:spPr>
          <a:xfrm>
            <a:off x="19964403" y="11063834"/>
            <a:ext cx="24743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B86D0A4-BFA0-40B2-A2AA-1A62BA9DD538}"/>
              </a:ext>
            </a:extLst>
          </p:cNvPr>
          <p:cNvSpPr/>
          <p:nvPr/>
        </p:nvSpPr>
        <p:spPr>
          <a:xfrm>
            <a:off x="19964403" y="12552695"/>
            <a:ext cx="24743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2E9E1E2-398E-4E74-9EC8-EF6721E45C06}"/>
              </a:ext>
            </a:extLst>
          </p:cNvPr>
          <p:cNvSpPr/>
          <p:nvPr/>
        </p:nvSpPr>
        <p:spPr>
          <a:xfrm>
            <a:off x="19964403" y="24022903"/>
            <a:ext cx="24743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5322AC1-D8F0-47BC-B4AB-C4D3B299770B}"/>
              </a:ext>
            </a:extLst>
          </p:cNvPr>
          <p:cNvSpPr/>
          <p:nvPr/>
        </p:nvSpPr>
        <p:spPr>
          <a:xfrm>
            <a:off x="19964403" y="25483565"/>
            <a:ext cx="24743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91B07AA-7873-462F-81FD-6EDED4240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30326"/>
              </p:ext>
            </p:extLst>
          </p:nvPr>
        </p:nvGraphicFramePr>
        <p:xfrm>
          <a:off x="2243135" y="27005326"/>
          <a:ext cx="2028232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51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07412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7629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60938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877014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587081">
                  <a:extLst>
                    <a:ext uri="{9D8B030D-6E8A-4147-A177-3AD203B41FA5}">
                      <a16:colId xmlns:a16="http://schemas.microsoft.com/office/drawing/2014/main" val="35298737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438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440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450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444E38A-7FAF-40B1-8BE1-6651FDDAEE3A}"/>
              </a:ext>
            </a:extLst>
          </p:cNvPr>
          <p:cNvSpPr/>
          <p:nvPr/>
        </p:nvSpPr>
        <p:spPr>
          <a:xfrm>
            <a:off x="8813799" y="19976597"/>
            <a:ext cx="133981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00DF21-8FE2-41CC-9B40-BFF7137628A3}"/>
              </a:ext>
            </a:extLst>
          </p:cNvPr>
          <p:cNvSpPr/>
          <p:nvPr/>
        </p:nvSpPr>
        <p:spPr>
          <a:xfrm>
            <a:off x="2556667" y="21590679"/>
            <a:ext cx="199687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086F18-D9A7-4B94-B8AB-8C92C79B142B}"/>
              </a:ext>
            </a:extLst>
          </p:cNvPr>
          <p:cNvSpPr/>
          <p:nvPr/>
        </p:nvSpPr>
        <p:spPr>
          <a:xfrm>
            <a:off x="15240000" y="22870970"/>
            <a:ext cx="71286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C7EDDB1-FEB7-400A-A0A3-6B9185C2E4F7}"/>
              </a:ext>
            </a:extLst>
          </p:cNvPr>
          <p:cNvSpPr/>
          <p:nvPr/>
        </p:nvSpPr>
        <p:spPr>
          <a:xfrm>
            <a:off x="2243135" y="2471031"/>
            <a:ext cx="12742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94E922-B6C8-46A8-B3D7-3DFBC431DEF0}"/>
              </a:ext>
            </a:extLst>
          </p:cNvPr>
          <p:cNvSpPr/>
          <p:nvPr/>
        </p:nvSpPr>
        <p:spPr>
          <a:xfrm>
            <a:off x="1929601" y="3918354"/>
            <a:ext cx="130563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52D5D3-856D-451F-9DFD-761E628E4080}"/>
              </a:ext>
            </a:extLst>
          </p:cNvPr>
          <p:cNvSpPr/>
          <p:nvPr/>
        </p:nvSpPr>
        <p:spPr>
          <a:xfrm>
            <a:off x="14609366" y="10825469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BE291F-1D25-47DA-8844-2C878DFAE018}"/>
              </a:ext>
            </a:extLst>
          </p:cNvPr>
          <p:cNvSpPr/>
          <p:nvPr/>
        </p:nvSpPr>
        <p:spPr>
          <a:xfrm>
            <a:off x="14605000" y="12478951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C018CF-5B68-4B7A-83F9-33713AB760E0}"/>
              </a:ext>
            </a:extLst>
          </p:cNvPr>
          <p:cNvSpPr/>
          <p:nvPr/>
        </p:nvSpPr>
        <p:spPr>
          <a:xfrm>
            <a:off x="14605000" y="14053298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00F165-329C-4536-93B9-4B48A738E9CF}"/>
              </a:ext>
            </a:extLst>
          </p:cNvPr>
          <p:cNvSpPr/>
          <p:nvPr/>
        </p:nvSpPr>
        <p:spPr>
          <a:xfrm>
            <a:off x="14604999" y="15500621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C7320E-7C1D-4F66-8326-B5E4CC198EBA}"/>
              </a:ext>
            </a:extLst>
          </p:cNvPr>
          <p:cNvSpPr/>
          <p:nvPr/>
        </p:nvSpPr>
        <p:spPr>
          <a:xfrm>
            <a:off x="14604999" y="17099189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DFF0E6-AE9E-4AD4-9729-B6AC4D3A252A}"/>
              </a:ext>
            </a:extLst>
          </p:cNvPr>
          <p:cNvSpPr/>
          <p:nvPr/>
        </p:nvSpPr>
        <p:spPr>
          <a:xfrm>
            <a:off x="14452599" y="18583154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9B2E9B-62BE-49E5-87CC-FF80218DEA14}"/>
              </a:ext>
            </a:extLst>
          </p:cNvPr>
          <p:cNvSpPr/>
          <p:nvPr/>
        </p:nvSpPr>
        <p:spPr>
          <a:xfrm>
            <a:off x="14609366" y="24142515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DB0F3D-9C9E-4979-97D5-E0C4EFD09524}"/>
              </a:ext>
            </a:extLst>
          </p:cNvPr>
          <p:cNvSpPr/>
          <p:nvPr/>
        </p:nvSpPr>
        <p:spPr>
          <a:xfrm>
            <a:off x="14634765" y="25390970"/>
            <a:ext cx="775932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9331238-7AB9-430F-9EC7-C517517B6AA4}"/>
              </a:ext>
            </a:extLst>
          </p:cNvPr>
          <p:cNvSpPr/>
          <p:nvPr/>
        </p:nvSpPr>
        <p:spPr>
          <a:xfrm>
            <a:off x="2713433" y="20037424"/>
            <a:ext cx="57447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DB90D44-165E-4B82-B253-5FA121BF9924}"/>
              </a:ext>
            </a:extLst>
          </p:cNvPr>
          <p:cNvSpPr/>
          <p:nvPr/>
        </p:nvSpPr>
        <p:spPr>
          <a:xfrm>
            <a:off x="2897756" y="24192071"/>
            <a:ext cx="114626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D68942B-8571-4A03-963E-BB033F1BE35C}"/>
              </a:ext>
            </a:extLst>
          </p:cNvPr>
          <p:cNvSpPr/>
          <p:nvPr/>
        </p:nvSpPr>
        <p:spPr>
          <a:xfrm>
            <a:off x="3050156" y="25533463"/>
            <a:ext cx="114626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3D6951F-712E-48DC-9F0C-BF5E247F7B98}"/>
              </a:ext>
            </a:extLst>
          </p:cNvPr>
          <p:cNvSpPr/>
          <p:nvPr/>
        </p:nvSpPr>
        <p:spPr>
          <a:xfrm>
            <a:off x="2989918" y="11201262"/>
            <a:ext cx="114626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E87947D-3AD5-4122-97EF-DE0455A4D617}"/>
              </a:ext>
            </a:extLst>
          </p:cNvPr>
          <p:cNvSpPr/>
          <p:nvPr/>
        </p:nvSpPr>
        <p:spPr>
          <a:xfrm>
            <a:off x="2841145" y="12673125"/>
            <a:ext cx="1146268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A2B2B91-5AC7-4BA4-8CD8-A83EB7376D40}"/>
              </a:ext>
            </a:extLst>
          </p:cNvPr>
          <p:cNvSpPr/>
          <p:nvPr/>
        </p:nvSpPr>
        <p:spPr>
          <a:xfrm>
            <a:off x="15102098" y="2489070"/>
            <a:ext cx="72622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E5FFC02-8A4D-480E-8786-67928F22923A}"/>
              </a:ext>
            </a:extLst>
          </p:cNvPr>
          <p:cNvSpPr/>
          <p:nvPr/>
        </p:nvSpPr>
        <p:spPr>
          <a:xfrm>
            <a:off x="15173232" y="3780906"/>
            <a:ext cx="72622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3E66FDA-E642-44B2-A636-670A2EAE8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5430"/>
              </p:ext>
            </p:extLst>
          </p:nvPr>
        </p:nvGraphicFramePr>
        <p:xfrm>
          <a:off x="2243135" y="27005326"/>
          <a:ext cx="2028232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195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7557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698595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31688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810105">
                  <a:extLst>
                    <a:ext uri="{9D8B030D-6E8A-4147-A177-3AD203B41FA5}">
                      <a16:colId xmlns:a16="http://schemas.microsoft.com/office/drawing/2014/main" val="35298737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452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454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456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466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292C770-03F4-4775-8515-512EA4822FC6}"/>
              </a:ext>
            </a:extLst>
          </p:cNvPr>
          <p:cNvSpPr/>
          <p:nvPr/>
        </p:nvSpPr>
        <p:spPr>
          <a:xfrm>
            <a:off x="2794001" y="19892978"/>
            <a:ext cx="126238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94E921-6027-4FC1-8176-BECBC20F2CE1}"/>
              </a:ext>
            </a:extLst>
          </p:cNvPr>
          <p:cNvSpPr/>
          <p:nvPr/>
        </p:nvSpPr>
        <p:spPr>
          <a:xfrm>
            <a:off x="2590800" y="24142514"/>
            <a:ext cx="2743198" cy="1431405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0C223E-C33C-4359-9ABE-8C329D176BC9}"/>
              </a:ext>
            </a:extLst>
          </p:cNvPr>
          <p:cNvSpPr/>
          <p:nvPr/>
        </p:nvSpPr>
        <p:spPr>
          <a:xfrm>
            <a:off x="2590800" y="25573920"/>
            <a:ext cx="2743198" cy="1169594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3F673B-1750-4640-B7AA-33614535DACA}"/>
              </a:ext>
            </a:extLst>
          </p:cNvPr>
          <p:cNvSpPr/>
          <p:nvPr/>
        </p:nvSpPr>
        <p:spPr>
          <a:xfrm>
            <a:off x="2556667" y="21590679"/>
            <a:ext cx="1204833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9C7658-9E6E-41E0-BB0C-61622621E74E}"/>
              </a:ext>
            </a:extLst>
          </p:cNvPr>
          <p:cNvSpPr/>
          <p:nvPr/>
        </p:nvSpPr>
        <p:spPr>
          <a:xfrm>
            <a:off x="2590800" y="22733448"/>
            <a:ext cx="13675728" cy="1505157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B1D988-E36C-4C87-9204-E252F4C0F7B8}"/>
              </a:ext>
            </a:extLst>
          </p:cNvPr>
          <p:cNvSpPr/>
          <p:nvPr/>
        </p:nvSpPr>
        <p:spPr>
          <a:xfrm>
            <a:off x="2829930" y="2398067"/>
            <a:ext cx="117750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C230E6-EAFC-4203-8C1A-41A786933482}"/>
              </a:ext>
            </a:extLst>
          </p:cNvPr>
          <p:cNvSpPr/>
          <p:nvPr/>
        </p:nvSpPr>
        <p:spPr>
          <a:xfrm>
            <a:off x="2829930" y="3892835"/>
            <a:ext cx="1177506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56B8DA-00FB-45BD-8F3C-28A55D5004F7}"/>
              </a:ext>
            </a:extLst>
          </p:cNvPr>
          <p:cNvSpPr/>
          <p:nvPr/>
        </p:nvSpPr>
        <p:spPr>
          <a:xfrm>
            <a:off x="14693501" y="2398067"/>
            <a:ext cx="78319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E5F296-217E-4635-BE35-D3871DAB0D0A}"/>
              </a:ext>
            </a:extLst>
          </p:cNvPr>
          <p:cNvSpPr/>
          <p:nvPr/>
        </p:nvSpPr>
        <p:spPr>
          <a:xfrm>
            <a:off x="14693502" y="3807133"/>
            <a:ext cx="78319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9662C3-981A-4BC5-B1BE-9763D0D0BA4F}"/>
              </a:ext>
            </a:extLst>
          </p:cNvPr>
          <p:cNvSpPr/>
          <p:nvPr/>
        </p:nvSpPr>
        <p:spPr>
          <a:xfrm>
            <a:off x="14693502" y="8293882"/>
            <a:ext cx="78319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BB627F-DBED-4345-A40B-84D92B2C2DA0}"/>
              </a:ext>
            </a:extLst>
          </p:cNvPr>
          <p:cNvSpPr/>
          <p:nvPr/>
        </p:nvSpPr>
        <p:spPr>
          <a:xfrm>
            <a:off x="14693500" y="9725287"/>
            <a:ext cx="78319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1CF9A0-CD9E-46EA-984F-CFDCE78EEB5F}"/>
              </a:ext>
            </a:extLst>
          </p:cNvPr>
          <p:cNvSpPr/>
          <p:nvPr/>
        </p:nvSpPr>
        <p:spPr>
          <a:xfrm>
            <a:off x="2819399" y="11059467"/>
            <a:ext cx="2590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C63FFF-23E8-4BBE-ACE7-1B91E6401F2F}"/>
              </a:ext>
            </a:extLst>
          </p:cNvPr>
          <p:cNvSpPr/>
          <p:nvPr/>
        </p:nvSpPr>
        <p:spPr>
          <a:xfrm>
            <a:off x="2971800" y="12662278"/>
            <a:ext cx="244892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6B725D1-B511-4D70-882C-C8BF340AA19E}"/>
              </a:ext>
            </a:extLst>
          </p:cNvPr>
          <p:cNvSpPr/>
          <p:nvPr/>
        </p:nvSpPr>
        <p:spPr>
          <a:xfrm>
            <a:off x="2956929" y="14086729"/>
            <a:ext cx="2590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D68C87-F5D6-4904-9055-16ECDFF2CB83}"/>
              </a:ext>
            </a:extLst>
          </p:cNvPr>
          <p:cNvSpPr/>
          <p:nvPr/>
        </p:nvSpPr>
        <p:spPr>
          <a:xfrm>
            <a:off x="2956928" y="15605716"/>
            <a:ext cx="2590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E26FA0-EA0B-4E96-BFE0-3A0CBC4CDC06}"/>
              </a:ext>
            </a:extLst>
          </p:cNvPr>
          <p:cNvSpPr/>
          <p:nvPr/>
        </p:nvSpPr>
        <p:spPr>
          <a:xfrm>
            <a:off x="16266528" y="15706804"/>
            <a:ext cx="62589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45D59E-628D-4F98-A717-A83750A3E1BF}"/>
              </a:ext>
            </a:extLst>
          </p:cNvPr>
          <p:cNvSpPr/>
          <p:nvPr/>
        </p:nvSpPr>
        <p:spPr>
          <a:xfrm>
            <a:off x="2870197" y="17310321"/>
            <a:ext cx="2590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BF92E34-F228-4336-B076-BDB3A05AAEC0}"/>
              </a:ext>
            </a:extLst>
          </p:cNvPr>
          <p:cNvSpPr/>
          <p:nvPr/>
        </p:nvSpPr>
        <p:spPr>
          <a:xfrm>
            <a:off x="2829930" y="18632978"/>
            <a:ext cx="25907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B6A07C-049E-40B4-B4B9-4DC54EF70270}"/>
              </a:ext>
            </a:extLst>
          </p:cNvPr>
          <p:cNvSpPr/>
          <p:nvPr/>
        </p:nvSpPr>
        <p:spPr>
          <a:xfrm>
            <a:off x="5460996" y="11050482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8DBCB9-D623-49F5-BA23-6FC8135A9E1E}"/>
              </a:ext>
            </a:extLst>
          </p:cNvPr>
          <p:cNvSpPr/>
          <p:nvPr/>
        </p:nvSpPr>
        <p:spPr>
          <a:xfrm>
            <a:off x="5333998" y="12674329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D260A0F-7A6F-437C-9C23-FCC4026C87B9}"/>
              </a:ext>
            </a:extLst>
          </p:cNvPr>
          <p:cNvSpPr/>
          <p:nvPr/>
        </p:nvSpPr>
        <p:spPr>
          <a:xfrm>
            <a:off x="5333998" y="14049004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437FAD9-73E3-4A2D-B106-F23D90E69F12}"/>
              </a:ext>
            </a:extLst>
          </p:cNvPr>
          <p:cNvSpPr/>
          <p:nvPr/>
        </p:nvSpPr>
        <p:spPr>
          <a:xfrm>
            <a:off x="5334000" y="15623250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34069A9-39B6-48A9-91BC-D073DF959A3B}"/>
              </a:ext>
            </a:extLst>
          </p:cNvPr>
          <p:cNvSpPr/>
          <p:nvPr/>
        </p:nvSpPr>
        <p:spPr>
          <a:xfrm>
            <a:off x="16266528" y="22603111"/>
            <a:ext cx="6202480" cy="1390337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14078D-0024-4438-B701-028A9778F518}"/>
              </a:ext>
            </a:extLst>
          </p:cNvPr>
          <p:cNvSpPr/>
          <p:nvPr/>
        </p:nvSpPr>
        <p:spPr>
          <a:xfrm>
            <a:off x="15875002" y="19944390"/>
            <a:ext cx="665045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4C251A-38EA-44ED-B542-3B1CC02DE520}"/>
              </a:ext>
            </a:extLst>
          </p:cNvPr>
          <p:cNvSpPr/>
          <p:nvPr/>
        </p:nvSpPr>
        <p:spPr>
          <a:xfrm>
            <a:off x="14749949" y="21451110"/>
            <a:ext cx="77190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BCBB92-2ECE-4177-8516-B16BA9FE9938}"/>
              </a:ext>
            </a:extLst>
          </p:cNvPr>
          <p:cNvSpPr/>
          <p:nvPr/>
        </p:nvSpPr>
        <p:spPr>
          <a:xfrm>
            <a:off x="4876797" y="24187194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17C7E4-F54C-4664-A3DD-F48F1A28566D}"/>
              </a:ext>
            </a:extLst>
          </p:cNvPr>
          <p:cNvSpPr/>
          <p:nvPr/>
        </p:nvSpPr>
        <p:spPr>
          <a:xfrm>
            <a:off x="4855026" y="25513832"/>
            <a:ext cx="105410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11763F0-2F19-40EC-91F9-F0F957CB8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72093"/>
              </p:ext>
            </p:extLst>
          </p:nvPr>
        </p:nvGraphicFramePr>
        <p:xfrm>
          <a:off x="2243135" y="27005326"/>
          <a:ext cx="2028232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024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2017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676293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698595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096429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  <a:gridCol w="2587081">
                  <a:extLst>
                    <a:ext uri="{9D8B030D-6E8A-4147-A177-3AD203B41FA5}">
                      <a16:colId xmlns:a16="http://schemas.microsoft.com/office/drawing/2014/main" val="35298737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468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470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474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482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26EEA27-8F44-41FF-A0AF-4C007058E9DF}"/>
              </a:ext>
            </a:extLst>
          </p:cNvPr>
          <p:cNvSpPr/>
          <p:nvPr/>
        </p:nvSpPr>
        <p:spPr>
          <a:xfrm>
            <a:off x="2794002" y="19944390"/>
            <a:ext cx="269239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8776F6-6727-4362-81EF-F2AD3DAF51B9}"/>
              </a:ext>
            </a:extLst>
          </p:cNvPr>
          <p:cNvSpPr/>
          <p:nvPr/>
        </p:nvSpPr>
        <p:spPr>
          <a:xfrm>
            <a:off x="2794003" y="2398067"/>
            <a:ext cx="2692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4C6DD6-46F9-4350-BBDA-CA1E39BF783B}"/>
              </a:ext>
            </a:extLst>
          </p:cNvPr>
          <p:cNvSpPr/>
          <p:nvPr/>
        </p:nvSpPr>
        <p:spPr>
          <a:xfrm>
            <a:off x="2723990" y="3816825"/>
            <a:ext cx="2692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26C0FD-FC7D-4E7C-9410-36BC1162ED8C}"/>
              </a:ext>
            </a:extLst>
          </p:cNvPr>
          <p:cNvSpPr/>
          <p:nvPr/>
        </p:nvSpPr>
        <p:spPr>
          <a:xfrm>
            <a:off x="2723990" y="21298501"/>
            <a:ext cx="4297296" cy="1341074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22EAB8-57C3-44BF-8B16-8DDDC8070F09}"/>
              </a:ext>
            </a:extLst>
          </p:cNvPr>
          <p:cNvSpPr/>
          <p:nvPr/>
        </p:nvSpPr>
        <p:spPr>
          <a:xfrm>
            <a:off x="5486400" y="19850279"/>
            <a:ext cx="169690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C0A35E-31BF-4436-8659-43C91D5E3D52}"/>
              </a:ext>
            </a:extLst>
          </p:cNvPr>
          <p:cNvSpPr/>
          <p:nvPr/>
        </p:nvSpPr>
        <p:spPr>
          <a:xfrm>
            <a:off x="5492587" y="2398067"/>
            <a:ext cx="169690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358E17-4F23-4ED6-A25A-F6F0D958FFB5}"/>
              </a:ext>
            </a:extLst>
          </p:cNvPr>
          <p:cNvSpPr/>
          <p:nvPr/>
        </p:nvSpPr>
        <p:spPr>
          <a:xfrm>
            <a:off x="5556413" y="3793467"/>
            <a:ext cx="169690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8021B7-EA4A-458D-A5B7-120C9AA8E7B1}"/>
              </a:ext>
            </a:extLst>
          </p:cNvPr>
          <p:cNvSpPr/>
          <p:nvPr/>
        </p:nvSpPr>
        <p:spPr>
          <a:xfrm>
            <a:off x="7249886" y="21339790"/>
            <a:ext cx="15205562" cy="1351566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CE2DAE-0946-440C-9ADB-0D11AA14D840}"/>
              </a:ext>
            </a:extLst>
          </p:cNvPr>
          <p:cNvSpPr/>
          <p:nvPr/>
        </p:nvSpPr>
        <p:spPr>
          <a:xfrm>
            <a:off x="4070188" y="5566479"/>
            <a:ext cx="183852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77A413-DD34-4AC4-AB4A-1779C8A4C462}"/>
              </a:ext>
            </a:extLst>
          </p:cNvPr>
          <p:cNvSpPr/>
          <p:nvPr/>
        </p:nvSpPr>
        <p:spPr>
          <a:xfrm>
            <a:off x="3993988" y="6926238"/>
            <a:ext cx="183852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2152E1-45E9-4D51-B406-6DC7F28CADC3}"/>
              </a:ext>
            </a:extLst>
          </p:cNvPr>
          <p:cNvSpPr/>
          <p:nvPr/>
        </p:nvSpPr>
        <p:spPr>
          <a:xfrm>
            <a:off x="2768601" y="8444251"/>
            <a:ext cx="2692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6C1F04-9045-4E90-884C-6672D55C2A41}"/>
              </a:ext>
            </a:extLst>
          </p:cNvPr>
          <p:cNvSpPr/>
          <p:nvPr/>
        </p:nvSpPr>
        <p:spPr>
          <a:xfrm>
            <a:off x="2768601" y="10099436"/>
            <a:ext cx="269239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BFCA82-421D-4C72-97B9-F430539AFB9B}"/>
              </a:ext>
            </a:extLst>
          </p:cNvPr>
          <p:cNvSpPr/>
          <p:nvPr/>
        </p:nvSpPr>
        <p:spPr>
          <a:xfrm>
            <a:off x="5556413" y="8329869"/>
            <a:ext cx="100137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0E53B0-83A6-4A45-97E5-9241F0197822}"/>
              </a:ext>
            </a:extLst>
          </p:cNvPr>
          <p:cNvSpPr/>
          <p:nvPr/>
        </p:nvSpPr>
        <p:spPr>
          <a:xfrm>
            <a:off x="5708813" y="9902637"/>
            <a:ext cx="100137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8FE6B4-3672-4611-9DC4-2E890FF75D0A}"/>
              </a:ext>
            </a:extLst>
          </p:cNvPr>
          <p:cNvSpPr/>
          <p:nvPr/>
        </p:nvSpPr>
        <p:spPr>
          <a:xfrm>
            <a:off x="5556412" y="11176516"/>
            <a:ext cx="17151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44BE43-5FC3-41A1-8953-4C54841E76F8}"/>
              </a:ext>
            </a:extLst>
          </p:cNvPr>
          <p:cNvSpPr/>
          <p:nvPr/>
        </p:nvSpPr>
        <p:spPr>
          <a:xfrm>
            <a:off x="5486400" y="12450395"/>
            <a:ext cx="17151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C7AD8D-51D3-455A-BD86-15B356052A67}"/>
              </a:ext>
            </a:extLst>
          </p:cNvPr>
          <p:cNvSpPr/>
          <p:nvPr/>
        </p:nvSpPr>
        <p:spPr>
          <a:xfrm>
            <a:off x="2794003" y="22804916"/>
            <a:ext cx="26669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EDF7FE-23A5-4855-BA68-CFBA5F2CF297}"/>
              </a:ext>
            </a:extLst>
          </p:cNvPr>
          <p:cNvSpPr/>
          <p:nvPr/>
        </p:nvSpPr>
        <p:spPr>
          <a:xfrm>
            <a:off x="5632613" y="14057945"/>
            <a:ext cx="168928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723E30-ACA1-44B9-9AEA-9497944B8EE8}"/>
              </a:ext>
            </a:extLst>
          </p:cNvPr>
          <p:cNvSpPr/>
          <p:nvPr/>
        </p:nvSpPr>
        <p:spPr>
          <a:xfrm>
            <a:off x="2723990" y="15694112"/>
            <a:ext cx="1977607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235BE8D-C0E8-4F63-B924-4A0869ABC21E}"/>
              </a:ext>
            </a:extLst>
          </p:cNvPr>
          <p:cNvSpPr/>
          <p:nvPr/>
        </p:nvSpPr>
        <p:spPr>
          <a:xfrm>
            <a:off x="5644987" y="17142195"/>
            <a:ext cx="16816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23921A-9390-446F-9DD3-05F784514C65}"/>
              </a:ext>
            </a:extLst>
          </p:cNvPr>
          <p:cNvSpPr/>
          <p:nvPr/>
        </p:nvSpPr>
        <p:spPr>
          <a:xfrm>
            <a:off x="5562600" y="18713555"/>
            <a:ext cx="16816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BAF3618-C55B-4A05-BE48-B07CB3DE16DA}"/>
              </a:ext>
            </a:extLst>
          </p:cNvPr>
          <p:cNvSpPr/>
          <p:nvPr/>
        </p:nvSpPr>
        <p:spPr>
          <a:xfrm>
            <a:off x="15716413" y="8397839"/>
            <a:ext cx="67328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4F9D2C-1B10-483A-9A6E-66B2E3D05908}"/>
              </a:ext>
            </a:extLst>
          </p:cNvPr>
          <p:cNvSpPr/>
          <p:nvPr/>
        </p:nvSpPr>
        <p:spPr>
          <a:xfrm>
            <a:off x="15646400" y="9743975"/>
            <a:ext cx="67328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A9E5EBD-7FCA-452B-A6CA-3FD755856994}"/>
              </a:ext>
            </a:extLst>
          </p:cNvPr>
          <p:cNvSpPr/>
          <p:nvPr/>
        </p:nvSpPr>
        <p:spPr>
          <a:xfrm>
            <a:off x="5492587" y="22790689"/>
            <a:ext cx="16816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2105CC-89F6-46EA-A417-8FE5F2C1D9CB}"/>
              </a:ext>
            </a:extLst>
          </p:cNvPr>
          <p:cNvSpPr/>
          <p:nvPr/>
        </p:nvSpPr>
        <p:spPr>
          <a:xfrm>
            <a:off x="5562600" y="24123897"/>
            <a:ext cx="16816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78AD487-D56E-40CC-ACB8-17EDC39FAF20}"/>
              </a:ext>
            </a:extLst>
          </p:cNvPr>
          <p:cNvSpPr/>
          <p:nvPr/>
        </p:nvSpPr>
        <p:spPr>
          <a:xfrm>
            <a:off x="5416387" y="25548779"/>
            <a:ext cx="168166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C6CD106-C165-4E04-AECB-BDB2F3827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171330"/>
              </p:ext>
            </p:extLst>
          </p:nvPr>
        </p:nvGraphicFramePr>
        <p:xfrm>
          <a:off x="2243138" y="27005326"/>
          <a:ext cx="20216811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963902799"/>
                    </a:ext>
                  </a:extLst>
                </a:gridCol>
                <a:gridCol w="2271712">
                  <a:extLst>
                    <a:ext uri="{9D8B030D-6E8A-4147-A177-3AD203B41FA5}">
                      <a16:colId xmlns:a16="http://schemas.microsoft.com/office/drawing/2014/main" val="1488986578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4311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557338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043112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200274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2183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34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36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/>
                        <a:t>38</a:t>
                      </a:r>
                      <a:endParaRPr lang="zh-TW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E86A7B7-B998-4045-B3E6-554888036D6B}"/>
              </a:ext>
            </a:extLst>
          </p:cNvPr>
          <p:cNvSpPr/>
          <p:nvPr/>
        </p:nvSpPr>
        <p:spPr>
          <a:xfrm>
            <a:off x="2935943" y="19880124"/>
            <a:ext cx="64187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4B91A4-57D8-45D9-8A45-9928D3690DA0}"/>
              </a:ext>
            </a:extLst>
          </p:cNvPr>
          <p:cNvSpPr/>
          <p:nvPr/>
        </p:nvSpPr>
        <p:spPr>
          <a:xfrm>
            <a:off x="2935943" y="21336224"/>
            <a:ext cx="6427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B9FAB6-58D1-42CA-B04C-EE8453D0134B}"/>
              </a:ext>
            </a:extLst>
          </p:cNvPr>
          <p:cNvSpPr/>
          <p:nvPr/>
        </p:nvSpPr>
        <p:spPr>
          <a:xfrm>
            <a:off x="2935943" y="24068871"/>
            <a:ext cx="6427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E8AA40-9D92-488E-B92E-2A7053201AB7}"/>
              </a:ext>
            </a:extLst>
          </p:cNvPr>
          <p:cNvSpPr/>
          <p:nvPr/>
        </p:nvSpPr>
        <p:spPr>
          <a:xfrm>
            <a:off x="2935943" y="22746191"/>
            <a:ext cx="64187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423B4-6701-472C-A0FE-2CCC0C6DFBB7}"/>
              </a:ext>
            </a:extLst>
          </p:cNvPr>
          <p:cNvSpPr/>
          <p:nvPr/>
        </p:nvSpPr>
        <p:spPr>
          <a:xfrm>
            <a:off x="2931460" y="25391551"/>
            <a:ext cx="64187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BCB668-2576-4BDA-8CBD-40CC357B6748}"/>
              </a:ext>
            </a:extLst>
          </p:cNvPr>
          <p:cNvSpPr/>
          <p:nvPr/>
        </p:nvSpPr>
        <p:spPr>
          <a:xfrm>
            <a:off x="2935943" y="2584785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D118D2-8C91-45D9-88E6-92FAFE961C9C}"/>
              </a:ext>
            </a:extLst>
          </p:cNvPr>
          <p:cNvSpPr/>
          <p:nvPr/>
        </p:nvSpPr>
        <p:spPr>
          <a:xfrm>
            <a:off x="2935943" y="4186178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60F97B-6797-40C7-86D5-2AFB40E9F7CC}"/>
              </a:ext>
            </a:extLst>
          </p:cNvPr>
          <p:cNvSpPr/>
          <p:nvPr/>
        </p:nvSpPr>
        <p:spPr>
          <a:xfrm>
            <a:off x="2931459" y="5637500"/>
            <a:ext cx="64276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C6C3DE-9882-4BC7-B665-92AFE2E5C852}"/>
              </a:ext>
            </a:extLst>
          </p:cNvPr>
          <p:cNvSpPr/>
          <p:nvPr/>
        </p:nvSpPr>
        <p:spPr>
          <a:xfrm>
            <a:off x="2935943" y="7159054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3D556E-45E5-4DAD-A609-A903F9E97EB1}"/>
              </a:ext>
            </a:extLst>
          </p:cNvPr>
          <p:cNvSpPr/>
          <p:nvPr/>
        </p:nvSpPr>
        <p:spPr>
          <a:xfrm>
            <a:off x="2935943" y="8601660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9ED4D3-A8F6-4C14-900E-C81AA2C4E922}"/>
              </a:ext>
            </a:extLst>
          </p:cNvPr>
          <p:cNvSpPr/>
          <p:nvPr/>
        </p:nvSpPr>
        <p:spPr>
          <a:xfrm>
            <a:off x="2931458" y="10021551"/>
            <a:ext cx="64276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FB4F9D-6852-4605-AB17-79425667DE58}"/>
              </a:ext>
            </a:extLst>
          </p:cNvPr>
          <p:cNvSpPr/>
          <p:nvPr/>
        </p:nvSpPr>
        <p:spPr>
          <a:xfrm>
            <a:off x="2931457" y="11383132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CBCB21-B776-4682-B425-775EC3122156}"/>
              </a:ext>
            </a:extLst>
          </p:cNvPr>
          <p:cNvSpPr/>
          <p:nvPr/>
        </p:nvSpPr>
        <p:spPr>
          <a:xfrm>
            <a:off x="2931456" y="12803023"/>
            <a:ext cx="6423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60DCA9-26AF-41A5-BD55-EFAC1F6392B4}"/>
              </a:ext>
            </a:extLst>
          </p:cNvPr>
          <p:cNvSpPr/>
          <p:nvPr/>
        </p:nvSpPr>
        <p:spPr>
          <a:xfrm>
            <a:off x="2935942" y="14272978"/>
            <a:ext cx="64232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A6B84A-5378-42A5-B6F9-4D0BAE6C598F}"/>
              </a:ext>
            </a:extLst>
          </p:cNvPr>
          <p:cNvSpPr/>
          <p:nvPr/>
        </p:nvSpPr>
        <p:spPr>
          <a:xfrm>
            <a:off x="2930728" y="18620124"/>
            <a:ext cx="64284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ACC233-123C-4D93-9DFE-1862B7FC9F37}"/>
              </a:ext>
            </a:extLst>
          </p:cNvPr>
          <p:cNvSpPr/>
          <p:nvPr/>
        </p:nvSpPr>
        <p:spPr>
          <a:xfrm>
            <a:off x="2935942" y="15682945"/>
            <a:ext cx="44599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B867E4-40A1-465F-880C-E02AE8A4FCCF}"/>
              </a:ext>
            </a:extLst>
          </p:cNvPr>
          <p:cNvSpPr/>
          <p:nvPr/>
        </p:nvSpPr>
        <p:spPr>
          <a:xfrm>
            <a:off x="2930728" y="17177518"/>
            <a:ext cx="64284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51E0806-3F1E-4C99-A329-8B3AD361EB7D}"/>
              </a:ext>
            </a:extLst>
          </p:cNvPr>
          <p:cNvSpPr/>
          <p:nvPr/>
        </p:nvSpPr>
        <p:spPr>
          <a:xfrm>
            <a:off x="15275859" y="19980811"/>
            <a:ext cx="69924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7CEAC7E-DAAA-45E8-A801-099F97CCD13F}"/>
              </a:ext>
            </a:extLst>
          </p:cNvPr>
          <p:cNvSpPr/>
          <p:nvPr/>
        </p:nvSpPr>
        <p:spPr>
          <a:xfrm>
            <a:off x="15275859" y="2584785"/>
            <a:ext cx="69924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75D2DE4-5BFF-470B-9736-4F16DD822E1E}"/>
              </a:ext>
            </a:extLst>
          </p:cNvPr>
          <p:cNvSpPr/>
          <p:nvPr/>
        </p:nvSpPr>
        <p:spPr>
          <a:xfrm>
            <a:off x="15275859" y="6993887"/>
            <a:ext cx="69924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677E38-00EA-47C3-B9F0-F80742E78FE9}"/>
              </a:ext>
            </a:extLst>
          </p:cNvPr>
          <p:cNvSpPr/>
          <p:nvPr/>
        </p:nvSpPr>
        <p:spPr>
          <a:xfrm>
            <a:off x="15298272" y="11152593"/>
            <a:ext cx="69924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8194378-7558-4C9B-A716-21EFD81ECB84}"/>
              </a:ext>
            </a:extLst>
          </p:cNvPr>
          <p:cNvSpPr/>
          <p:nvPr/>
        </p:nvSpPr>
        <p:spPr>
          <a:xfrm>
            <a:off x="15296034" y="12758402"/>
            <a:ext cx="699247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FFA6526-09C3-42B3-BB64-D979A31F2BCC}"/>
              </a:ext>
            </a:extLst>
          </p:cNvPr>
          <p:cNvSpPr/>
          <p:nvPr/>
        </p:nvSpPr>
        <p:spPr>
          <a:xfrm>
            <a:off x="15275858" y="21345745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564E486-2F49-4FF1-98EE-641C57C8DB26}"/>
              </a:ext>
            </a:extLst>
          </p:cNvPr>
          <p:cNvSpPr/>
          <p:nvPr/>
        </p:nvSpPr>
        <p:spPr>
          <a:xfrm>
            <a:off x="15275857" y="22746191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CCD365D-8CE6-4D52-853D-8E567B624024}"/>
              </a:ext>
            </a:extLst>
          </p:cNvPr>
          <p:cNvSpPr/>
          <p:nvPr/>
        </p:nvSpPr>
        <p:spPr>
          <a:xfrm>
            <a:off x="15275856" y="24218992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20B3E01-8DFD-4066-862C-AF5E469B7A66}"/>
              </a:ext>
            </a:extLst>
          </p:cNvPr>
          <p:cNvSpPr/>
          <p:nvPr/>
        </p:nvSpPr>
        <p:spPr>
          <a:xfrm>
            <a:off x="15262403" y="25567266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089D5E0-9F8B-4F15-96DA-3137EA03F4AC}"/>
              </a:ext>
            </a:extLst>
          </p:cNvPr>
          <p:cNvSpPr/>
          <p:nvPr/>
        </p:nvSpPr>
        <p:spPr>
          <a:xfrm>
            <a:off x="15298273" y="4159336"/>
            <a:ext cx="696375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F3050A9-ED38-4B2A-993C-90CCA77158D0}"/>
              </a:ext>
            </a:extLst>
          </p:cNvPr>
          <p:cNvSpPr/>
          <p:nvPr/>
        </p:nvSpPr>
        <p:spPr>
          <a:xfrm>
            <a:off x="15298273" y="5601530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A216DA5-E171-46B3-B3DC-2807890BAF13}"/>
              </a:ext>
            </a:extLst>
          </p:cNvPr>
          <p:cNvSpPr/>
          <p:nvPr/>
        </p:nvSpPr>
        <p:spPr>
          <a:xfrm>
            <a:off x="15262402" y="8400958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511DF48-EE5B-4ABF-BBD4-2E48E89DDBFD}"/>
              </a:ext>
            </a:extLst>
          </p:cNvPr>
          <p:cNvSpPr/>
          <p:nvPr/>
        </p:nvSpPr>
        <p:spPr>
          <a:xfrm>
            <a:off x="15275860" y="9765684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11DA4E4-EBAB-438C-A9E1-582220CC240B}"/>
              </a:ext>
            </a:extLst>
          </p:cNvPr>
          <p:cNvSpPr/>
          <p:nvPr/>
        </p:nvSpPr>
        <p:spPr>
          <a:xfrm>
            <a:off x="15262401" y="14174786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E09FB4-28E1-4122-BBAA-907123C5D2D2}"/>
              </a:ext>
            </a:extLst>
          </p:cNvPr>
          <p:cNvSpPr/>
          <p:nvPr/>
        </p:nvSpPr>
        <p:spPr>
          <a:xfrm>
            <a:off x="15275860" y="15613546"/>
            <a:ext cx="69924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70D232F-37BF-4AF2-AC98-CE5A28860C04}"/>
              </a:ext>
            </a:extLst>
          </p:cNvPr>
          <p:cNvSpPr/>
          <p:nvPr/>
        </p:nvSpPr>
        <p:spPr>
          <a:xfrm>
            <a:off x="20357024" y="17177518"/>
            <a:ext cx="19050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4316FEE-92AE-4DBA-8BE3-48FFF4591749}"/>
              </a:ext>
            </a:extLst>
          </p:cNvPr>
          <p:cNvSpPr/>
          <p:nvPr/>
        </p:nvSpPr>
        <p:spPr>
          <a:xfrm>
            <a:off x="20349869" y="18594110"/>
            <a:ext cx="19050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40B0423-632A-4924-944B-B5F3A4763F4C}"/>
              </a:ext>
            </a:extLst>
          </p:cNvPr>
          <p:cNvSpPr/>
          <p:nvPr/>
        </p:nvSpPr>
        <p:spPr>
          <a:xfrm>
            <a:off x="9474234" y="4086987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CFC714-6D33-4D94-87E7-777C1755D31A}"/>
              </a:ext>
            </a:extLst>
          </p:cNvPr>
          <p:cNvSpPr/>
          <p:nvPr/>
        </p:nvSpPr>
        <p:spPr>
          <a:xfrm>
            <a:off x="9474234" y="2568020"/>
            <a:ext cx="53900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E8254BA-BE97-47E0-B762-92E0194F1BDB}"/>
              </a:ext>
            </a:extLst>
          </p:cNvPr>
          <p:cNvSpPr/>
          <p:nvPr/>
        </p:nvSpPr>
        <p:spPr>
          <a:xfrm>
            <a:off x="9474234" y="5733887"/>
            <a:ext cx="53900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54AFAFF-10F5-4588-8681-FAC1F55981A1}"/>
              </a:ext>
            </a:extLst>
          </p:cNvPr>
          <p:cNvSpPr/>
          <p:nvPr/>
        </p:nvSpPr>
        <p:spPr>
          <a:xfrm>
            <a:off x="9436211" y="7139610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914BD4D-4B07-4F53-9015-AC7352A415B3}"/>
              </a:ext>
            </a:extLst>
          </p:cNvPr>
          <p:cNvSpPr/>
          <p:nvPr/>
        </p:nvSpPr>
        <p:spPr>
          <a:xfrm>
            <a:off x="9348413" y="8481734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3104869-CA47-44A0-818D-3159586E1D45}"/>
              </a:ext>
            </a:extLst>
          </p:cNvPr>
          <p:cNvSpPr/>
          <p:nvPr/>
        </p:nvSpPr>
        <p:spPr>
          <a:xfrm>
            <a:off x="9469749" y="9967226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00C3BC5-13AE-4990-894B-95A63760AC0E}"/>
              </a:ext>
            </a:extLst>
          </p:cNvPr>
          <p:cNvSpPr/>
          <p:nvPr/>
        </p:nvSpPr>
        <p:spPr>
          <a:xfrm>
            <a:off x="9344920" y="11437601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EA1FC90-4057-4694-A48B-EF51EB8FD8C9}"/>
              </a:ext>
            </a:extLst>
          </p:cNvPr>
          <p:cNvSpPr/>
          <p:nvPr/>
        </p:nvSpPr>
        <p:spPr>
          <a:xfrm>
            <a:off x="9465260" y="12850001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F418850-869C-425E-96BB-6F5FE9D1FE67}"/>
              </a:ext>
            </a:extLst>
          </p:cNvPr>
          <p:cNvSpPr/>
          <p:nvPr/>
        </p:nvSpPr>
        <p:spPr>
          <a:xfrm>
            <a:off x="9363637" y="14341721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04F9525-5E46-4B39-81C1-C31B609F6253}"/>
              </a:ext>
            </a:extLst>
          </p:cNvPr>
          <p:cNvSpPr/>
          <p:nvPr/>
        </p:nvSpPr>
        <p:spPr>
          <a:xfrm>
            <a:off x="9436210" y="15770363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696C3B0-B1DA-4F96-BB9D-D2A641617F30}"/>
              </a:ext>
            </a:extLst>
          </p:cNvPr>
          <p:cNvSpPr/>
          <p:nvPr/>
        </p:nvSpPr>
        <p:spPr>
          <a:xfrm>
            <a:off x="9436209" y="17201339"/>
            <a:ext cx="676781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69D2715-8247-4D9E-BF57-3A24AD612BE0}"/>
              </a:ext>
            </a:extLst>
          </p:cNvPr>
          <p:cNvSpPr/>
          <p:nvPr/>
        </p:nvSpPr>
        <p:spPr>
          <a:xfrm>
            <a:off x="9363637" y="18584683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C9A67E4-BD3B-4C1B-B7D7-7F022AE69FA1}"/>
              </a:ext>
            </a:extLst>
          </p:cNvPr>
          <p:cNvSpPr/>
          <p:nvPr/>
        </p:nvSpPr>
        <p:spPr>
          <a:xfrm>
            <a:off x="9474234" y="19956446"/>
            <a:ext cx="5603698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760F-4040-44DF-9BF9-C34FD5F01D9C}"/>
              </a:ext>
            </a:extLst>
          </p:cNvPr>
          <p:cNvSpPr/>
          <p:nvPr/>
        </p:nvSpPr>
        <p:spPr>
          <a:xfrm>
            <a:off x="9436209" y="21447335"/>
            <a:ext cx="5603698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546D124-C22B-4D54-8292-5E75961CE613}"/>
              </a:ext>
            </a:extLst>
          </p:cNvPr>
          <p:cNvSpPr/>
          <p:nvPr/>
        </p:nvSpPr>
        <p:spPr>
          <a:xfrm>
            <a:off x="9363637" y="22884310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40D58EA-3C4E-4C05-BA13-3371C9B31351}"/>
              </a:ext>
            </a:extLst>
          </p:cNvPr>
          <p:cNvSpPr/>
          <p:nvPr/>
        </p:nvSpPr>
        <p:spPr>
          <a:xfrm>
            <a:off x="9436208" y="24185397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417A92D-E533-4F0F-9DC2-209336D0B3F1}"/>
              </a:ext>
            </a:extLst>
          </p:cNvPr>
          <p:cNvSpPr/>
          <p:nvPr/>
        </p:nvSpPr>
        <p:spPr>
          <a:xfrm>
            <a:off x="9442849" y="25425268"/>
            <a:ext cx="56417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5264089-28B8-4B8A-8675-23D03B7F9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71563"/>
              </p:ext>
            </p:extLst>
          </p:nvPr>
        </p:nvGraphicFramePr>
        <p:xfrm>
          <a:off x="2243135" y="27005326"/>
          <a:ext cx="20326933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4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87701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63168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787805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877014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546088">
                  <a:extLst>
                    <a:ext uri="{9D8B030D-6E8A-4147-A177-3AD203B41FA5}">
                      <a16:colId xmlns:a16="http://schemas.microsoft.com/office/drawing/2014/main" val="401172814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484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486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488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492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496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1E44EF5-75E0-4CF4-9B5D-87AB64F20D2F}"/>
              </a:ext>
            </a:extLst>
          </p:cNvPr>
          <p:cNvSpPr/>
          <p:nvPr/>
        </p:nvSpPr>
        <p:spPr>
          <a:xfrm>
            <a:off x="2647786" y="2398067"/>
            <a:ext cx="197042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391378-FE21-46B0-8686-AA935848C889}"/>
              </a:ext>
            </a:extLst>
          </p:cNvPr>
          <p:cNvSpPr/>
          <p:nvPr/>
        </p:nvSpPr>
        <p:spPr>
          <a:xfrm>
            <a:off x="2865855" y="4306479"/>
            <a:ext cx="197042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6A58E-2505-45A4-AAA4-51C701AEFC50}"/>
              </a:ext>
            </a:extLst>
          </p:cNvPr>
          <p:cNvSpPr/>
          <p:nvPr/>
        </p:nvSpPr>
        <p:spPr>
          <a:xfrm>
            <a:off x="2865855" y="19952879"/>
            <a:ext cx="197042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B2A72-88E3-47E4-9C8F-39EAF830348E}"/>
              </a:ext>
            </a:extLst>
          </p:cNvPr>
          <p:cNvSpPr/>
          <p:nvPr/>
        </p:nvSpPr>
        <p:spPr>
          <a:xfrm>
            <a:off x="2647786" y="11175473"/>
            <a:ext cx="197042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1C8C31-3824-4496-AC31-850B931A73A9}"/>
              </a:ext>
            </a:extLst>
          </p:cNvPr>
          <p:cNvSpPr/>
          <p:nvPr/>
        </p:nvSpPr>
        <p:spPr>
          <a:xfrm>
            <a:off x="2800186" y="12587873"/>
            <a:ext cx="197042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932409-71C6-4ACC-9127-0BD6D1ADF51D}"/>
              </a:ext>
            </a:extLst>
          </p:cNvPr>
          <p:cNvSpPr/>
          <p:nvPr/>
        </p:nvSpPr>
        <p:spPr>
          <a:xfrm>
            <a:off x="2800185" y="17065201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58593D-6146-4C26-BD7E-826FF222F34C}"/>
              </a:ext>
            </a:extLst>
          </p:cNvPr>
          <p:cNvSpPr/>
          <p:nvPr/>
        </p:nvSpPr>
        <p:spPr>
          <a:xfrm>
            <a:off x="2827435" y="18509040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64E2E6-1A28-4E7E-A960-2F9222C7A72D}"/>
              </a:ext>
            </a:extLst>
          </p:cNvPr>
          <p:cNvSpPr/>
          <p:nvPr/>
        </p:nvSpPr>
        <p:spPr>
          <a:xfrm>
            <a:off x="2827434" y="21491308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EF89D2-008A-455A-B632-9350B79B9474}"/>
              </a:ext>
            </a:extLst>
          </p:cNvPr>
          <p:cNvSpPr/>
          <p:nvPr/>
        </p:nvSpPr>
        <p:spPr>
          <a:xfrm>
            <a:off x="2952585" y="15621185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9B85FC-7897-4188-B2E0-6D776E29D991}"/>
              </a:ext>
            </a:extLst>
          </p:cNvPr>
          <p:cNvSpPr/>
          <p:nvPr/>
        </p:nvSpPr>
        <p:spPr>
          <a:xfrm>
            <a:off x="2827433" y="14322987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8B4E4F-5D23-48BB-9023-99FD91107628}"/>
              </a:ext>
            </a:extLst>
          </p:cNvPr>
          <p:cNvSpPr/>
          <p:nvPr/>
        </p:nvSpPr>
        <p:spPr>
          <a:xfrm>
            <a:off x="2702283" y="9748908"/>
            <a:ext cx="185067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B453F6-4C7B-40A6-BC0B-AF82B68CE4FD}"/>
              </a:ext>
            </a:extLst>
          </p:cNvPr>
          <p:cNvSpPr/>
          <p:nvPr/>
        </p:nvSpPr>
        <p:spPr>
          <a:xfrm>
            <a:off x="2702283" y="6987811"/>
            <a:ext cx="185067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BA100E-8747-4AB0-82A0-C7DA7CD1ABD9}"/>
              </a:ext>
            </a:extLst>
          </p:cNvPr>
          <p:cNvSpPr/>
          <p:nvPr/>
        </p:nvSpPr>
        <p:spPr>
          <a:xfrm>
            <a:off x="2702281" y="5562855"/>
            <a:ext cx="185067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3A2DBA-A4FE-4397-BF14-F428A25244EC}"/>
              </a:ext>
            </a:extLst>
          </p:cNvPr>
          <p:cNvSpPr/>
          <p:nvPr/>
        </p:nvSpPr>
        <p:spPr>
          <a:xfrm>
            <a:off x="2723985" y="8333320"/>
            <a:ext cx="184850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28B501-E77A-424C-B5C1-5F14AD92ED57}"/>
              </a:ext>
            </a:extLst>
          </p:cNvPr>
          <p:cNvSpPr/>
          <p:nvPr/>
        </p:nvSpPr>
        <p:spPr>
          <a:xfrm>
            <a:off x="21398298" y="5584891"/>
            <a:ext cx="11318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FD8A82-2562-4EF4-B086-ABC1CAA921AA}"/>
              </a:ext>
            </a:extLst>
          </p:cNvPr>
          <p:cNvSpPr/>
          <p:nvPr/>
        </p:nvSpPr>
        <p:spPr>
          <a:xfrm>
            <a:off x="21372575" y="6931527"/>
            <a:ext cx="11318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5B5C927-E470-4C28-BAFD-5E61B5A439C4}"/>
              </a:ext>
            </a:extLst>
          </p:cNvPr>
          <p:cNvSpPr/>
          <p:nvPr/>
        </p:nvSpPr>
        <p:spPr>
          <a:xfrm>
            <a:off x="21321773" y="8378156"/>
            <a:ext cx="11318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01AAC3-4495-46C8-8B9D-197CB52E1F08}"/>
              </a:ext>
            </a:extLst>
          </p:cNvPr>
          <p:cNvSpPr/>
          <p:nvPr/>
        </p:nvSpPr>
        <p:spPr>
          <a:xfrm>
            <a:off x="21321773" y="9749465"/>
            <a:ext cx="113182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D20EEF-C610-4B49-9E22-99487C99262A}"/>
              </a:ext>
            </a:extLst>
          </p:cNvPr>
          <p:cNvSpPr/>
          <p:nvPr/>
        </p:nvSpPr>
        <p:spPr>
          <a:xfrm>
            <a:off x="2827432" y="22719720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D5496-1FCA-4C46-BB68-D8F585D3EAA4}"/>
              </a:ext>
            </a:extLst>
          </p:cNvPr>
          <p:cNvSpPr/>
          <p:nvPr/>
        </p:nvSpPr>
        <p:spPr>
          <a:xfrm>
            <a:off x="2800184" y="23979720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3763097-85B6-41CD-8ABF-BD7D4B68A002}"/>
              </a:ext>
            </a:extLst>
          </p:cNvPr>
          <p:cNvSpPr/>
          <p:nvPr/>
        </p:nvSpPr>
        <p:spPr>
          <a:xfrm>
            <a:off x="2800183" y="25210640"/>
            <a:ext cx="19551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0A7D82-DD24-4948-9FBB-6596E7423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391843"/>
              </p:ext>
            </p:extLst>
          </p:nvPr>
        </p:nvGraphicFramePr>
        <p:xfrm>
          <a:off x="2243135" y="27005326"/>
          <a:ext cx="2023772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543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356839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379141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3100039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877014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305543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498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500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502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504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508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403655D-21DF-4C50-A2CC-38BAEBA2FAC8}"/>
              </a:ext>
            </a:extLst>
          </p:cNvPr>
          <p:cNvSpPr/>
          <p:nvPr/>
        </p:nvSpPr>
        <p:spPr>
          <a:xfrm>
            <a:off x="2647786" y="2398067"/>
            <a:ext cx="105348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7C19D6-00D4-4A58-804A-4DB7D9F32C84}"/>
              </a:ext>
            </a:extLst>
          </p:cNvPr>
          <p:cNvSpPr/>
          <p:nvPr/>
        </p:nvSpPr>
        <p:spPr>
          <a:xfrm>
            <a:off x="2647785" y="3816825"/>
            <a:ext cx="105348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287A27-5062-4A0E-981E-3F3B6D4ACE96}"/>
              </a:ext>
            </a:extLst>
          </p:cNvPr>
          <p:cNvSpPr/>
          <p:nvPr/>
        </p:nvSpPr>
        <p:spPr>
          <a:xfrm>
            <a:off x="2563783" y="5566479"/>
            <a:ext cx="106188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D8F080-9301-4E61-9B8E-979AC1C475A5}"/>
              </a:ext>
            </a:extLst>
          </p:cNvPr>
          <p:cNvSpPr/>
          <p:nvPr/>
        </p:nvSpPr>
        <p:spPr>
          <a:xfrm>
            <a:off x="2647785" y="6985237"/>
            <a:ext cx="106188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3C32BF-1A46-4D05-AA42-E3FA1B4CC6EA}"/>
              </a:ext>
            </a:extLst>
          </p:cNvPr>
          <p:cNvSpPr/>
          <p:nvPr/>
        </p:nvSpPr>
        <p:spPr>
          <a:xfrm>
            <a:off x="2800185" y="8403995"/>
            <a:ext cx="106188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2BE362-DA55-4D16-B633-5C15277F639B}"/>
              </a:ext>
            </a:extLst>
          </p:cNvPr>
          <p:cNvSpPr/>
          <p:nvPr/>
        </p:nvSpPr>
        <p:spPr>
          <a:xfrm>
            <a:off x="2774785" y="10030995"/>
            <a:ext cx="106188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FF8639-8B1E-4CB3-B771-7209B5CCBACB}"/>
              </a:ext>
            </a:extLst>
          </p:cNvPr>
          <p:cNvSpPr/>
          <p:nvPr/>
        </p:nvSpPr>
        <p:spPr>
          <a:xfrm>
            <a:off x="2647786" y="11290995"/>
            <a:ext cx="7105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574D4F-CAB0-4E41-B149-541C10CD332D}"/>
              </a:ext>
            </a:extLst>
          </p:cNvPr>
          <p:cNvSpPr/>
          <p:nvPr/>
        </p:nvSpPr>
        <p:spPr>
          <a:xfrm>
            <a:off x="2800186" y="12703395"/>
            <a:ext cx="71058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769E4A-14B0-49A7-A30D-8887B6CA6C64}"/>
              </a:ext>
            </a:extLst>
          </p:cNvPr>
          <p:cNvSpPr/>
          <p:nvPr/>
        </p:nvSpPr>
        <p:spPr>
          <a:xfrm>
            <a:off x="2774785" y="14212402"/>
            <a:ext cx="120080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116893-2FE7-4A98-9768-6188D0FEF568}"/>
              </a:ext>
            </a:extLst>
          </p:cNvPr>
          <p:cNvSpPr/>
          <p:nvPr/>
        </p:nvSpPr>
        <p:spPr>
          <a:xfrm>
            <a:off x="2927185" y="15631160"/>
            <a:ext cx="120080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A5D1E6C-2CB9-419A-8030-2891692FF821}"/>
              </a:ext>
            </a:extLst>
          </p:cNvPr>
          <p:cNvSpPr/>
          <p:nvPr/>
        </p:nvSpPr>
        <p:spPr>
          <a:xfrm>
            <a:off x="2800186" y="17258160"/>
            <a:ext cx="120080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C10ACB-0054-4BA5-9025-19E0E6BD3A4D}"/>
              </a:ext>
            </a:extLst>
          </p:cNvPr>
          <p:cNvSpPr/>
          <p:nvPr/>
        </p:nvSpPr>
        <p:spPr>
          <a:xfrm>
            <a:off x="2927184" y="18620645"/>
            <a:ext cx="120080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3BECB0-A77A-4742-AC31-7C2DB733DDAC}"/>
              </a:ext>
            </a:extLst>
          </p:cNvPr>
          <p:cNvSpPr/>
          <p:nvPr/>
        </p:nvSpPr>
        <p:spPr>
          <a:xfrm>
            <a:off x="2774785" y="19991005"/>
            <a:ext cx="7131215" cy="109707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52BE5E-F059-4437-BA9C-2D0F16145618}"/>
              </a:ext>
            </a:extLst>
          </p:cNvPr>
          <p:cNvSpPr/>
          <p:nvPr/>
        </p:nvSpPr>
        <p:spPr>
          <a:xfrm>
            <a:off x="2927185" y="21618005"/>
            <a:ext cx="107888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04D570-3389-437C-8EF4-950A21968D05}"/>
              </a:ext>
            </a:extLst>
          </p:cNvPr>
          <p:cNvSpPr/>
          <p:nvPr/>
        </p:nvSpPr>
        <p:spPr>
          <a:xfrm>
            <a:off x="13715998" y="22755048"/>
            <a:ext cx="8663249" cy="1151201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B90C9A-7747-4F1C-B2C7-AF494016EEA5}"/>
              </a:ext>
            </a:extLst>
          </p:cNvPr>
          <p:cNvSpPr/>
          <p:nvPr/>
        </p:nvSpPr>
        <p:spPr>
          <a:xfrm>
            <a:off x="13786011" y="24100557"/>
            <a:ext cx="8663250" cy="104624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00BC16-C59E-4BE9-9A78-4F5DA1B9BB46}"/>
              </a:ext>
            </a:extLst>
          </p:cNvPr>
          <p:cNvSpPr/>
          <p:nvPr/>
        </p:nvSpPr>
        <p:spPr>
          <a:xfrm>
            <a:off x="13715998" y="25446066"/>
            <a:ext cx="8739450" cy="990519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1448A5-ED5B-4507-9A6D-A44EC7FEC446}"/>
              </a:ext>
            </a:extLst>
          </p:cNvPr>
          <p:cNvSpPr/>
          <p:nvPr/>
        </p:nvSpPr>
        <p:spPr>
          <a:xfrm>
            <a:off x="13716000" y="21409539"/>
            <a:ext cx="866324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FB6427-F589-49D7-A226-F1AE1D245C53}"/>
              </a:ext>
            </a:extLst>
          </p:cNvPr>
          <p:cNvSpPr/>
          <p:nvPr/>
        </p:nvSpPr>
        <p:spPr>
          <a:xfrm>
            <a:off x="13774214" y="2326900"/>
            <a:ext cx="86050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08F850-7226-4BBA-9649-7F9ED2EA2D97}"/>
              </a:ext>
            </a:extLst>
          </p:cNvPr>
          <p:cNvSpPr/>
          <p:nvPr/>
        </p:nvSpPr>
        <p:spPr>
          <a:xfrm>
            <a:off x="13850414" y="10964183"/>
            <a:ext cx="86050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BB7D4B1-F707-42EE-A54D-8C1CA9183BD5}"/>
              </a:ext>
            </a:extLst>
          </p:cNvPr>
          <p:cNvSpPr/>
          <p:nvPr/>
        </p:nvSpPr>
        <p:spPr>
          <a:xfrm>
            <a:off x="19862800" y="3886160"/>
            <a:ext cx="25926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A4B265-78F2-4881-B97C-ACC909A956D9}"/>
              </a:ext>
            </a:extLst>
          </p:cNvPr>
          <p:cNvSpPr/>
          <p:nvPr/>
        </p:nvSpPr>
        <p:spPr>
          <a:xfrm>
            <a:off x="19677890" y="12459322"/>
            <a:ext cx="25926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EAEDC5-DC9D-41F2-B621-E2989043EACF}"/>
              </a:ext>
            </a:extLst>
          </p:cNvPr>
          <p:cNvSpPr/>
          <p:nvPr/>
        </p:nvSpPr>
        <p:spPr>
          <a:xfrm>
            <a:off x="11369592" y="20013208"/>
            <a:ext cx="11079669" cy="1183711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17685E-198D-4257-AB43-C00FD820CB87}"/>
              </a:ext>
            </a:extLst>
          </p:cNvPr>
          <p:cNvSpPr/>
          <p:nvPr/>
        </p:nvSpPr>
        <p:spPr>
          <a:xfrm>
            <a:off x="2715185" y="22816746"/>
            <a:ext cx="107888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23A5DB6-B3A3-4C96-8A23-CEFCCECDA449}"/>
              </a:ext>
            </a:extLst>
          </p:cNvPr>
          <p:cNvSpPr/>
          <p:nvPr/>
        </p:nvSpPr>
        <p:spPr>
          <a:xfrm>
            <a:off x="2888548" y="24205509"/>
            <a:ext cx="107888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101E785-653E-4F92-8ACF-FC6662EB8B3E}"/>
              </a:ext>
            </a:extLst>
          </p:cNvPr>
          <p:cNvSpPr/>
          <p:nvPr/>
        </p:nvSpPr>
        <p:spPr>
          <a:xfrm>
            <a:off x="2942872" y="25442138"/>
            <a:ext cx="107888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1E83A2-FA8C-4282-A6FA-8FDD565CE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49951"/>
              </p:ext>
            </p:extLst>
          </p:nvPr>
        </p:nvGraphicFramePr>
        <p:xfrm>
          <a:off x="2243135" y="27005326"/>
          <a:ext cx="2023772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8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74079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2233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9715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74849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64058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252547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832407">
                  <a:extLst>
                    <a:ext uri="{9D8B030D-6E8A-4147-A177-3AD203B41FA5}">
                      <a16:colId xmlns:a16="http://schemas.microsoft.com/office/drawing/2014/main" val="122545632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510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512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514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516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518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524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EDAF3FE-E189-46B9-9C28-D53CCB86F590}"/>
              </a:ext>
            </a:extLst>
          </p:cNvPr>
          <p:cNvSpPr/>
          <p:nvPr/>
        </p:nvSpPr>
        <p:spPr>
          <a:xfrm>
            <a:off x="2743200" y="3886160"/>
            <a:ext cx="3683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4559B6-538F-4D68-8024-7898007ACA9F}"/>
              </a:ext>
            </a:extLst>
          </p:cNvPr>
          <p:cNvSpPr/>
          <p:nvPr/>
        </p:nvSpPr>
        <p:spPr>
          <a:xfrm>
            <a:off x="2743200" y="2336760"/>
            <a:ext cx="1973765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8E01F1-8BD2-48C4-9EF3-0DC48A1EA401}"/>
              </a:ext>
            </a:extLst>
          </p:cNvPr>
          <p:cNvSpPr/>
          <p:nvPr/>
        </p:nvSpPr>
        <p:spPr>
          <a:xfrm>
            <a:off x="6426199" y="5435560"/>
            <a:ext cx="158046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D4531B-BC46-4513-9DC6-2523C8CA05AB}"/>
              </a:ext>
            </a:extLst>
          </p:cNvPr>
          <p:cNvSpPr/>
          <p:nvPr/>
        </p:nvSpPr>
        <p:spPr>
          <a:xfrm>
            <a:off x="5460999" y="8280360"/>
            <a:ext cx="52578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B081D1-2B47-451D-95CF-E81D048C5B2C}"/>
              </a:ext>
            </a:extLst>
          </p:cNvPr>
          <p:cNvSpPr/>
          <p:nvPr/>
        </p:nvSpPr>
        <p:spPr>
          <a:xfrm>
            <a:off x="2832098" y="11069243"/>
            <a:ext cx="76581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7650CD-B38A-4AB0-8F5D-C1F1F850AFE8}"/>
              </a:ext>
            </a:extLst>
          </p:cNvPr>
          <p:cNvSpPr/>
          <p:nvPr/>
        </p:nvSpPr>
        <p:spPr>
          <a:xfrm>
            <a:off x="2832098" y="12491643"/>
            <a:ext cx="39751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1E6557-A16F-4239-81E3-00A0DDCBA851}"/>
              </a:ext>
            </a:extLst>
          </p:cNvPr>
          <p:cNvSpPr/>
          <p:nvPr/>
        </p:nvSpPr>
        <p:spPr>
          <a:xfrm>
            <a:off x="20789902" y="11054086"/>
            <a:ext cx="169095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FC8F10-26BA-48A2-85FD-27363BC5DAAC}"/>
              </a:ext>
            </a:extLst>
          </p:cNvPr>
          <p:cNvSpPr/>
          <p:nvPr/>
        </p:nvSpPr>
        <p:spPr>
          <a:xfrm>
            <a:off x="10728510" y="14041043"/>
            <a:ext cx="974389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6EB366-A78B-427E-A715-D81231CC845C}"/>
              </a:ext>
            </a:extLst>
          </p:cNvPr>
          <p:cNvSpPr/>
          <p:nvPr/>
        </p:nvSpPr>
        <p:spPr>
          <a:xfrm>
            <a:off x="2597148" y="19984643"/>
            <a:ext cx="196336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D475A9-4D3B-49D2-ABBA-EBBFAE2A74B9}"/>
              </a:ext>
            </a:extLst>
          </p:cNvPr>
          <p:cNvSpPr/>
          <p:nvPr/>
        </p:nvSpPr>
        <p:spPr>
          <a:xfrm>
            <a:off x="2826198" y="21407043"/>
            <a:ext cx="78926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FAD274-3C4E-496C-9C2E-90FA5B3B317A}"/>
              </a:ext>
            </a:extLst>
          </p:cNvPr>
          <p:cNvSpPr/>
          <p:nvPr/>
        </p:nvSpPr>
        <p:spPr>
          <a:xfrm>
            <a:off x="2743200" y="22829443"/>
            <a:ext cx="843280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E5C5AE-3761-4EA8-80AA-C86D864D0365}"/>
              </a:ext>
            </a:extLst>
          </p:cNvPr>
          <p:cNvSpPr/>
          <p:nvPr/>
        </p:nvSpPr>
        <p:spPr>
          <a:xfrm>
            <a:off x="2826197" y="24322926"/>
            <a:ext cx="789260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18195D-6FFB-4CAB-8FD8-F8E128B8798B}"/>
              </a:ext>
            </a:extLst>
          </p:cNvPr>
          <p:cNvSpPr/>
          <p:nvPr/>
        </p:nvSpPr>
        <p:spPr>
          <a:xfrm>
            <a:off x="2714848" y="25618326"/>
            <a:ext cx="8715152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E076A4-693C-4D7A-845A-39E9DA7F5BC3}"/>
              </a:ext>
            </a:extLst>
          </p:cNvPr>
          <p:cNvSpPr/>
          <p:nvPr/>
        </p:nvSpPr>
        <p:spPr>
          <a:xfrm>
            <a:off x="10718800" y="21407043"/>
            <a:ext cx="4572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0B3078-BA9B-4BA9-B5C2-4FEA05680D04}"/>
              </a:ext>
            </a:extLst>
          </p:cNvPr>
          <p:cNvSpPr/>
          <p:nvPr/>
        </p:nvSpPr>
        <p:spPr>
          <a:xfrm>
            <a:off x="15443200" y="22801484"/>
            <a:ext cx="70376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0CE979-44E7-4AF8-9B8B-034CFAC7F4B7}"/>
              </a:ext>
            </a:extLst>
          </p:cNvPr>
          <p:cNvSpPr/>
          <p:nvPr/>
        </p:nvSpPr>
        <p:spPr>
          <a:xfrm>
            <a:off x="15443201" y="21386526"/>
            <a:ext cx="67876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EC8654-C5C5-4B9B-AE8B-6451E2E0EF0C}"/>
              </a:ext>
            </a:extLst>
          </p:cNvPr>
          <p:cNvSpPr/>
          <p:nvPr/>
        </p:nvSpPr>
        <p:spPr>
          <a:xfrm>
            <a:off x="10718800" y="24322926"/>
            <a:ext cx="117620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FC0583-8ACF-44D5-BC83-28B5A0510771}"/>
              </a:ext>
            </a:extLst>
          </p:cNvPr>
          <p:cNvSpPr/>
          <p:nvPr/>
        </p:nvSpPr>
        <p:spPr>
          <a:xfrm>
            <a:off x="20789902" y="13969969"/>
            <a:ext cx="16909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2BCAF7-DE13-4138-89A3-33A2C63B9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32266"/>
              </p:ext>
            </p:extLst>
          </p:nvPr>
        </p:nvGraphicFramePr>
        <p:xfrm>
          <a:off x="2243134" y="27005326"/>
          <a:ext cx="203269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46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9859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72089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89931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854712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765503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323061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526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528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530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532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534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536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538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037CC0C0-168E-49F3-921F-E589A70E2CD0}"/>
              </a:ext>
            </a:extLst>
          </p:cNvPr>
          <p:cNvSpPr/>
          <p:nvPr/>
        </p:nvSpPr>
        <p:spPr>
          <a:xfrm>
            <a:off x="2768600" y="24061484"/>
            <a:ext cx="82296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58CC14-2F57-400F-B550-D5CFCAA1171A}"/>
              </a:ext>
            </a:extLst>
          </p:cNvPr>
          <p:cNvSpPr/>
          <p:nvPr/>
        </p:nvSpPr>
        <p:spPr>
          <a:xfrm>
            <a:off x="2743200" y="2336760"/>
            <a:ext cx="822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CA38F8-05D0-443E-A8B1-A18D08A22718}"/>
              </a:ext>
            </a:extLst>
          </p:cNvPr>
          <p:cNvSpPr/>
          <p:nvPr/>
        </p:nvSpPr>
        <p:spPr>
          <a:xfrm>
            <a:off x="2743200" y="5505172"/>
            <a:ext cx="822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0B49A8-33AF-4A5E-B7C1-9CE2148C0BB9}"/>
              </a:ext>
            </a:extLst>
          </p:cNvPr>
          <p:cNvSpPr/>
          <p:nvPr/>
        </p:nvSpPr>
        <p:spPr>
          <a:xfrm>
            <a:off x="5638800" y="8449014"/>
            <a:ext cx="5334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C294D0-1DF8-4F01-BAF0-1CD93DAF10F3}"/>
              </a:ext>
            </a:extLst>
          </p:cNvPr>
          <p:cNvSpPr/>
          <p:nvPr/>
        </p:nvSpPr>
        <p:spPr>
          <a:xfrm>
            <a:off x="2768600" y="10984916"/>
            <a:ext cx="8229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67C29F-27E5-41B9-86C2-A8E61EB32CC5}"/>
              </a:ext>
            </a:extLst>
          </p:cNvPr>
          <p:cNvSpPr/>
          <p:nvPr/>
        </p:nvSpPr>
        <p:spPr>
          <a:xfrm>
            <a:off x="2921000" y="19918309"/>
            <a:ext cx="889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BF3979-C6F8-425A-A1AC-294563D87A78}"/>
              </a:ext>
            </a:extLst>
          </p:cNvPr>
          <p:cNvSpPr/>
          <p:nvPr/>
        </p:nvSpPr>
        <p:spPr>
          <a:xfrm>
            <a:off x="2921000" y="21178309"/>
            <a:ext cx="8890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4EA4DE-EF88-4918-97FF-6AEBD88BB4FB}"/>
              </a:ext>
            </a:extLst>
          </p:cNvPr>
          <p:cNvSpPr/>
          <p:nvPr/>
        </p:nvSpPr>
        <p:spPr>
          <a:xfrm>
            <a:off x="2768600" y="22619896"/>
            <a:ext cx="90424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950025-4620-44D4-9BF9-4D687A46F85B}"/>
              </a:ext>
            </a:extLst>
          </p:cNvPr>
          <p:cNvSpPr/>
          <p:nvPr/>
        </p:nvSpPr>
        <p:spPr>
          <a:xfrm>
            <a:off x="2768600" y="13979691"/>
            <a:ext cx="94488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004E31-19D0-4BF7-8C89-A41C272A273F}"/>
              </a:ext>
            </a:extLst>
          </p:cNvPr>
          <p:cNvSpPr/>
          <p:nvPr/>
        </p:nvSpPr>
        <p:spPr>
          <a:xfrm>
            <a:off x="9398000" y="3971457"/>
            <a:ext cx="53340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653C54-ABC1-44FC-B270-45837BFD4085}"/>
              </a:ext>
            </a:extLst>
          </p:cNvPr>
          <p:cNvSpPr/>
          <p:nvPr/>
        </p:nvSpPr>
        <p:spPr>
          <a:xfrm>
            <a:off x="11226800" y="5413044"/>
            <a:ext cx="111506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030363-90B4-4A2F-ADBF-847CEB54BD35}"/>
              </a:ext>
            </a:extLst>
          </p:cNvPr>
          <p:cNvSpPr/>
          <p:nvPr/>
        </p:nvSpPr>
        <p:spPr>
          <a:xfrm>
            <a:off x="14071600" y="7029774"/>
            <a:ext cx="83058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F87D61-DD4B-49B1-B06C-1CA6C5F7E23B}"/>
              </a:ext>
            </a:extLst>
          </p:cNvPr>
          <p:cNvSpPr/>
          <p:nvPr/>
        </p:nvSpPr>
        <p:spPr>
          <a:xfrm>
            <a:off x="11226800" y="8436367"/>
            <a:ext cx="113432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D7A672-DA4A-4BED-A9C0-35D225D1D07C}"/>
              </a:ext>
            </a:extLst>
          </p:cNvPr>
          <p:cNvSpPr/>
          <p:nvPr/>
        </p:nvSpPr>
        <p:spPr>
          <a:xfrm>
            <a:off x="11130467" y="9709014"/>
            <a:ext cx="113432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03449B6-CB72-4F62-932B-8AC97A59B831}"/>
              </a:ext>
            </a:extLst>
          </p:cNvPr>
          <p:cNvSpPr/>
          <p:nvPr/>
        </p:nvSpPr>
        <p:spPr>
          <a:xfrm>
            <a:off x="10972800" y="11127585"/>
            <a:ext cx="113432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8E1F60C-1341-4F73-8D17-F50188507F3F}"/>
              </a:ext>
            </a:extLst>
          </p:cNvPr>
          <p:cNvSpPr/>
          <p:nvPr/>
        </p:nvSpPr>
        <p:spPr>
          <a:xfrm>
            <a:off x="9398000" y="12678323"/>
            <a:ext cx="129180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1EBF7C-BED5-48DF-98B1-99F114E7F0FF}"/>
              </a:ext>
            </a:extLst>
          </p:cNvPr>
          <p:cNvSpPr/>
          <p:nvPr/>
        </p:nvSpPr>
        <p:spPr>
          <a:xfrm>
            <a:off x="8465000" y="25454588"/>
            <a:ext cx="13912400" cy="112689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65F7C9-7F82-4B9E-9C13-E5A0F759C64E}"/>
              </a:ext>
            </a:extLst>
          </p:cNvPr>
          <p:cNvSpPr/>
          <p:nvPr/>
        </p:nvSpPr>
        <p:spPr>
          <a:xfrm>
            <a:off x="10998200" y="24061144"/>
            <a:ext cx="11317866" cy="1126896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D13499-4297-4F87-AFD6-8CCE1D8C5F65}"/>
              </a:ext>
            </a:extLst>
          </p:cNvPr>
          <p:cNvSpPr/>
          <p:nvPr/>
        </p:nvSpPr>
        <p:spPr>
          <a:xfrm>
            <a:off x="11130467" y="2354727"/>
            <a:ext cx="11343266" cy="1435142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6431B75-3D67-406B-88FD-4FA4BD0A0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03103"/>
              </p:ext>
            </p:extLst>
          </p:nvPr>
        </p:nvGraphicFramePr>
        <p:xfrm>
          <a:off x="2243134" y="27005326"/>
          <a:ext cx="203269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570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787805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697167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856138">
                  <a:extLst>
                    <a:ext uri="{9D8B030D-6E8A-4147-A177-3AD203B41FA5}">
                      <a16:colId xmlns:a16="http://schemas.microsoft.com/office/drawing/2014/main" val="270520768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540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542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544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552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554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528EF60-2144-4F68-92A7-FB1D65186F5E}"/>
              </a:ext>
            </a:extLst>
          </p:cNvPr>
          <p:cNvSpPr/>
          <p:nvPr/>
        </p:nvSpPr>
        <p:spPr>
          <a:xfrm>
            <a:off x="2946400" y="2716757"/>
            <a:ext cx="10998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FACBC7-FFBF-4D03-81C3-6935E308EBCD}"/>
              </a:ext>
            </a:extLst>
          </p:cNvPr>
          <p:cNvSpPr/>
          <p:nvPr/>
        </p:nvSpPr>
        <p:spPr>
          <a:xfrm>
            <a:off x="2946400" y="5433514"/>
            <a:ext cx="15697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3CD9E9-90D1-49DB-BDA9-394B40F7BE05}"/>
              </a:ext>
            </a:extLst>
          </p:cNvPr>
          <p:cNvSpPr/>
          <p:nvPr/>
        </p:nvSpPr>
        <p:spPr>
          <a:xfrm>
            <a:off x="2946400" y="6890271"/>
            <a:ext cx="7823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7A850-4E80-4B99-8F96-F8A3916C8B97}"/>
              </a:ext>
            </a:extLst>
          </p:cNvPr>
          <p:cNvSpPr/>
          <p:nvPr/>
        </p:nvSpPr>
        <p:spPr>
          <a:xfrm>
            <a:off x="2946400" y="8302671"/>
            <a:ext cx="7823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ECC932-5AF6-4AC8-9E8B-8FEF86AEDBFA}"/>
              </a:ext>
            </a:extLst>
          </p:cNvPr>
          <p:cNvSpPr/>
          <p:nvPr/>
        </p:nvSpPr>
        <p:spPr>
          <a:xfrm>
            <a:off x="10960100" y="4024382"/>
            <a:ext cx="29845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2341C4-F125-423E-92F2-918FABA8177E}"/>
              </a:ext>
            </a:extLst>
          </p:cNvPr>
          <p:cNvSpPr/>
          <p:nvPr/>
        </p:nvSpPr>
        <p:spPr>
          <a:xfrm>
            <a:off x="11112500" y="9711803"/>
            <a:ext cx="29845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D0F02B-DEAF-483C-89F8-3E4105220DBC}"/>
              </a:ext>
            </a:extLst>
          </p:cNvPr>
          <p:cNvSpPr/>
          <p:nvPr/>
        </p:nvSpPr>
        <p:spPr>
          <a:xfrm>
            <a:off x="2946400" y="10971803"/>
            <a:ext cx="7823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3FDA6A-810D-40DF-9E31-369F46D5CF1C}"/>
              </a:ext>
            </a:extLst>
          </p:cNvPr>
          <p:cNvSpPr/>
          <p:nvPr/>
        </p:nvSpPr>
        <p:spPr>
          <a:xfrm>
            <a:off x="2946400" y="12597403"/>
            <a:ext cx="78232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667944-ECF7-413E-A76F-928D48F3A857}"/>
              </a:ext>
            </a:extLst>
          </p:cNvPr>
          <p:cNvSpPr/>
          <p:nvPr/>
        </p:nvSpPr>
        <p:spPr>
          <a:xfrm>
            <a:off x="10106250" y="17235342"/>
            <a:ext cx="20125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r>
              <a:rPr lang="en-US" altLang="zh-TW" sz="2400" dirty="0"/>
              <a:t>v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4F4C5F-EEA9-40B2-9992-C297B7309EBB}"/>
              </a:ext>
            </a:extLst>
          </p:cNvPr>
          <p:cNvSpPr/>
          <p:nvPr/>
        </p:nvSpPr>
        <p:spPr>
          <a:xfrm>
            <a:off x="10106250" y="18664238"/>
            <a:ext cx="20125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0C1AA0-689E-49E6-B9EE-E4A22778B351}"/>
              </a:ext>
            </a:extLst>
          </p:cNvPr>
          <p:cNvSpPr/>
          <p:nvPr/>
        </p:nvSpPr>
        <p:spPr>
          <a:xfrm>
            <a:off x="10042750" y="21513631"/>
            <a:ext cx="20125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961A25-53B5-44C6-BC7C-82AB693A15F3}"/>
              </a:ext>
            </a:extLst>
          </p:cNvPr>
          <p:cNvSpPr/>
          <p:nvPr/>
        </p:nvSpPr>
        <p:spPr>
          <a:xfrm>
            <a:off x="2946400" y="24288569"/>
            <a:ext cx="96012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DF4517-FBE3-48DB-BF22-C037871585F6}"/>
              </a:ext>
            </a:extLst>
          </p:cNvPr>
          <p:cNvSpPr/>
          <p:nvPr/>
        </p:nvSpPr>
        <p:spPr>
          <a:xfrm>
            <a:off x="10042750" y="20047507"/>
            <a:ext cx="25048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4EE66E3-8241-4661-A673-695A0B73DD38}"/>
              </a:ext>
            </a:extLst>
          </p:cNvPr>
          <p:cNvSpPr/>
          <p:nvPr/>
        </p:nvSpPr>
        <p:spPr>
          <a:xfrm>
            <a:off x="10042750" y="22773631"/>
            <a:ext cx="250485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EC3859-03B1-4493-B195-FA354B498E6C}"/>
              </a:ext>
            </a:extLst>
          </p:cNvPr>
          <p:cNvSpPr/>
          <p:nvPr/>
        </p:nvSpPr>
        <p:spPr>
          <a:xfrm>
            <a:off x="8572500" y="14169917"/>
            <a:ext cx="41529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E7583C-E843-47CA-87E6-550CFA69B95A}"/>
              </a:ext>
            </a:extLst>
          </p:cNvPr>
          <p:cNvSpPr/>
          <p:nvPr/>
        </p:nvSpPr>
        <p:spPr>
          <a:xfrm>
            <a:off x="11112500" y="11086228"/>
            <a:ext cx="112649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C20320-97AD-451E-893A-EA804EFD93CC}"/>
              </a:ext>
            </a:extLst>
          </p:cNvPr>
          <p:cNvSpPr/>
          <p:nvPr/>
        </p:nvSpPr>
        <p:spPr>
          <a:xfrm>
            <a:off x="11295175" y="12486741"/>
            <a:ext cx="112649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A1D60B-4919-4EB0-80AE-402B3ABF7D46}"/>
              </a:ext>
            </a:extLst>
          </p:cNvPr>
          <p:cNvSpPr/>
          <p:nvPr/>
        </p:nvSpPr>
        <p:spPr>
          <a:xfrm>
            <a:off x="11123725" y="8356875"/>
            <a:ext cx="11253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86A46A4-30C1-4F60-BE0A-3EAAE8146FC0}"/>
              </a:ext>
            </a:extLst>
          </p:cNvPr>
          <p:cNvSpPr/>
          <p:nvPr/>
        </p:nvSpPr>
        <p:spPr>
          <a:xfrm>
            <a:off x="17449800" y="2564357"/>
            <a:ext cx="50680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373A5C-642D-44BE-9597-8582235BE8E2}"/>
              </a:ext>
            </a:extLst>
          </p:cNvPr>
          <p:cNvSpPr/>
          <p:nvPr/>
        </p:nvSpPr>
        <p:spPr>
          <a:xfrm>
            <a:off x="12769850" y="14137826"/>
            <a:ext cx="960755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61D2F9-F2F4-4F41-92D5-A21FA4143965}"/>
              </a:ext>
            </a:extLst>
          </p:cNvPr>
          <p:cNvSpPr/>
          <p:nvPr/>
        </p:nvSpPr>
        <p:spPr>
          <a:xfrm>
            <a:off x="12910818" y="20047507"/>
            <a:ext cx="931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D9E0EE-DF0F-43D3-8BDC-04420F02A93F}"/>
              </a:ext>
            </a:extLst>
          </p:cNvPr>
          <p:cNvSpPr/>
          <p:nvPr/>
        </p:nvSpPr>
        <p:spPr>
          <a:xfrm>
            <a:off x="12910818" y="21494010"/>
            <a:ext cx="931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7A66D56-0ADD-4A01-9112-A16AB280CC1A}"/>
              </a:ext>
            </a:extLst>
          </p:cNvPr>
          <p:cNvSpPr/>
          <p:nvPr/>
        </p:nvSpPr>
        <p:spPr>
          <a:xfrm>
            <a:off x="12910818" y="22840651"/>
            <a:ext cx="931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1EC8A6-9465-45B3-9EE3-962174F2559E}"/>
              </a:ext>
            </a:extLst>
          </p:cNvPr>
          <p:cNvSpPr/>
          <p:nvPr/>
        </p:nvSpPr>
        <p:spPr>
          <a:xfrm>
            <a:off x="12910818" y="24234151"/>
            <a:ext cx="931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93DC1CA-A752-4642-9858-5677DEF97F85}"/>
              </a:ext>
            </a:extLst>
          </p:cNvPr>
          <p:cNvSpPr/>
          <p:nvPr/>
        </p:nvSpPr>
        <p:spPr>
          <a:xfrm>
            <a:off x="12916268" y="25557408"/>
            <a:ext cx="93141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0D20D64-EC70-43EC-993A-C7F55C6BF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56895"/>
              </p:ext>
            </p:extLst>
          </p:nvPr>
        </p:nvGraphicFramePr>
        <p:xfrm>
          <a:off x="2243134" y="27005326"/>
          <a:ext cx="203269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570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652562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856138">
                  <a:extLst>
                    <a:ext uri="{9D8B030D-6E8A-4147-A177-3AD203B41FA5}">
                      <a16:colId xmlns:a16="http://schemas.microsoft.com/office/drawing/2014/main" val="270520768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556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558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560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566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570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C2E7DE6-E261-4E83-A45B-0EB0BAA09559}"/>
              </a:ext>
            </a:extLst>
          </p:cNvPr>
          <p:cNvSpPr/>
          <p:nvPr/>
        </p:nvSpPr>
        <p:spPr>
          <a:xfrm>
            <a:off x="2654300" y="20077828"/>
            <a:ext cx="91567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F5C3F-F0E5-45EB-85A4-271E4995ADC8}"/>
              </a:ext>
            </a:extLst>
          </p:cNvPr>
          <p:cNvSpPr/>
          <p:nvPr/>
        </p:nvSpPr>
        <p:spPr>
          <a:xfrm>
            <a:off x="2654300" y="21490228"/>
            <a:ext cx="91567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6F4F21-EE54-4A65-A373-6203BAB39440}"/>
              </a:ext>
            </a:extLst>
          </p:cNvPr>
          <p:cNvSpPr/>
          <p:nvPr/>
        </p:nvSpPr>
        <p:spPr>
          <a:xfrm>
            <a:off x="2654300" y="22835377"/>
            <a:ext cx="91567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81609D-B517-42A3-BADC-0C385D8FC289}"/>
              </a:ext>
            </a:extLst>
          </p:cNvPr>
          <p:cNvSpPr/>
          <p:nvPr/>
        </p:nvSpPr>
        <p:spPr>
          <a:xfrm>
            <a:off x="2428875" y="14137826"/>
            <a:ext cx="252412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295E5-E10B-4334-A796-D28D45B594FB}"/>
              </a:ext>
            </a:extLst>
          </p:cNvPr>
          <p:cNvSpPr/>
          <p:nvPr/>
        </p:nvSpPr>
        <p:spPr>
          <a:xfrm>
            <a:off x="3690936" y="15592800"/>
            <a:ext cx="1855946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28FCD0-3429-4275-BCB6-DD24A46D4754}"/>
              </a:ext>
            </a:extLst>
          </p:cNvPr>
          <p:cNvSpPr/>
          <p:nvPr/>
        </p:nvSpPr>
        <p:spPr>
          <a:xfrm>
            <a:off x="2805400" y="24288569"/>
            <a:ext cx="9005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740937-7A26-44B7-B786-EB8449FE7E2D}"/>
              </a:ext>
            </a:extLst>
          </p:cNvPr>
          <p:cNvSpPr/>
          <p:nvPr/>
        </p:nvSpPr>
        <p:spPr>
          <a:xfrm>
            <a:off x="2805400" y="25700969"/>
            <a:ext cx="90056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C1BD50-7556-41ED-A914-9FDC81095C00}"/>
              </a:ext>
            </a:extLst>
          </p:cNvPr>
          <p:cNvSpPr/>
          <p:nvPr/>
        </p:nvSpPr>
        <p:spPr>
          <a:xfrm>
            <a:off x="2654301" y="2564357"/>
            <a:ext cx="12776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C4E581-1DBC-4CDC-B319-3991359A3193}"/>
              </a:ext>
            </a:extLst>
          </p:cNvPr>
          <p:cNvSpPr/>
          <p:nvPr/>
        </p:nvSpPr>
        <p:spPr>
          <a:xfrm>
            <a:off x="12406599" y="20016884"/>
            <a:ext cx="984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2B0432-90A2-4018-9E73-6FA2F93EB4CB}"/>
              </a:ext>
            </a:extLst>
          </p:cNvPr>
          <p:cNvSpPr/>
          <p:nvPr/>
        </p:nvSpPr>
        <p:spPr>
          <a:xfrm>
            <a:off x="12406598" y="21473641"/>
            <a:ext cx="984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81A0B2-528B-412B-BA59-8BA73D956CF5}"/>
              </a:ext>
            </a:extLst>
          </p:cNvPr>
          <p:cNvSpPr/>
          <p:nvPr/>
        </p:nvSpPr>
        <p:spPr>
          <a:xfrm>
            <a:off x="12406597" y="22881105"/>
            <a:ext cx="98437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766DB8-C72F-48C0-954E-9BC12F2C4385}"/>
              </a:ext>
            </a:extLst>
          </p:cNvPr>
          <p:cNvSpPr/>
          <p:nvPr/>
        </p:nvSpPr>
        <p:spPr>
          <a:xfrm>
            <a:off x="13167361" y="2553542"/>
            <a:ext cx="90830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DA40D0-09DC-4E85-B255-F16DD35AB4A9}"/>
              </a:ext>
            </a:extLst>
          </p:cNvPr>
          <p:cNvSpPr/>
          <p:nvPr/>
        </p:nvSpPr>
        <p:spPr>
          <a:xfrm>
            <a:off x="12406597" y="8443171"/>
            <a:ext cx="99962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8B8651-95EF-4835-8C13-F6A87791615A}"/>
              </a:ext>
            </a:extLst>
          </p:cNvPr>
          <p:cNvSpPr/>
          <p:nvPr/>
        </p:nvSpPr>
        <p:spPr>
          <a:xfrm>
            <a:off x="12330395" y="11168716"/>
            <a:ext cx="99962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50697F-CEFC-46CE-A273-A738B553F7E0}"/>
              </a:ext>
            </a:extLst>
          </p:cNvPr>
          <p:cNvSpPr/>
          <p:nvPr/>
        </p:nvSpPr>
        <p:spPr>
          <a:xfrm>
            <a:off x="12254195" y="24185462"/>
            <a:ext cx="100724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9C117A-BF34-4A73-9C7D-781FB8889F97}"/>
              </a:ext>
            </a:extLst>
          </p:cNvPr>
          <p:cNvSpPr/>
          <p:nvPr/>
        </p:nvSpPr>
        <p:spPr>
          <a:xfrm>
            <a:off x="12254194" y="25592926"/>
            <a:ext cx="100724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A32CD1-2273-4935-9835-0BEC29559E36}"/>
              </a:ext>
            </a:extLst>
          </p:cNvPr>
          <p:cNvSpPr/>
          <p:nvPr/>
        </p:nvSpPr>
        <p:spPr>
          <a:xfrm>
            <a:off x="7560899" y="5538653"/>
            <a:ext cx="56064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0D39FC-96B2-4E50-A5F2-514871FB8B4F}"/>
              </a:ext>
            </a:extLst>
          </p:cNvPr>
          <p:cNvSpPr/>
          <p:nvPr/>
        </p:nvSpPr>
        <p:spPr>
          <a:xfrm>
            <a:off x="13167361" y="5538653"/>
            <a:ext cx="90830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655537-F618-4ACF-83B8-ED4FA023CA7C}"/>
              </a:ext>
            </a:extLst>
          </p:cNvPr>
          <p:cNvSpPr/>
          <p:nvPr/>
        </p:nvSpPr>
        <p:spPr>
          <a:xfrm>
            <a:off x="14813281" y="17183297"/>
            <a:ext cx="2225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42F94A9-3D19-44E2-8217-582A930880A3}"/>
              </a:ext>
            </a:extLst>
          </p:cNvPr>
          <p:cNvSpPr/>
          <p:nvPr/>
        </p:nvSpPr>
        <p:spPr>
          <a:xfrm>
            <a:off x="14813280" y="18529176"/>
            <a:ext cx="2225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78EF92-5525-433B-B4D9-F454F79E1DD0}"/>
              </a:ext>
            </a:extLst>
          </p:cNvPr>
          <p:cNvSpPr/>
          <p:nvPr/>
        </p:nvSpPr>
        <p:spPr>
          <a:xfrm>
            <a:off x="2654301" y="8260138"/>
            <a:ext cx="12776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E4BDB82-5E6D-49CB-9CBE-34884412E644}"/>
              </a:ext>
            </a:extLst>
          </p:cNvPr>
          <p:cNvSpPr/>
          <p:nvPr/>
        </p:nvSpPr>
        <p:spPr>
          <a:xfrm>
            <a:off x="10763408" y="2472947"/>
            <a:ext cx="22987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88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7E05CC-868F-4B11-BE6D-19AA8837F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95255"/>
              </p:ext>
            </p:extLst>
          </p:nvPr>
        </p:nvGraphicFramePr>
        <p:xfrm>
          <a:off x="2243134" y="27005326"/>
          <a:ext cx="203269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570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92162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5326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19454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19453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653988">
                  <a:extLst>
                    <a:ext uri="{9D8B030D-6E8A-4147-A177-3AD203B41FA5}">
                      <a16:colId xmlns:a16="http://schemas.microsoft.com/office/drawing/2014/main" val="270520768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574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576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582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586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0FAA048-D4D2-4C9C-9FDF-C4518B53199F}"/>
              </a:ext>
            </a:extLst>
          </p:cNvPr>
          <p:cNvSpPr/>
          <p:nvPr/>
        </p:nvSpPr>
        <p:spPr>
          <a:xfrm>
            <a:off x="2862754" y="19756336"/>
            <a:ext cx="10182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167D4-1867-43E0-A3CE-1A6A9E2F121B}"/>
              </a:ext>
            </a:extLst>
          </p:cNvPr>
          <p:cNvSpPr/>
          <p:nvPr/>
        </p:nvSpPr>
        <p:spPr>
          <a:xfrm>
            <a:off x="2862754" y="21298501"/>
            <a:ext cx="101826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FD7F55-10FB-4C7A-8E96-14961AF7B12A}"/>
              </a:ext>
            </a:extLst>
          </p:cNvPr>
          <p:cNvSpPr/>
          <p:nvPr/>
        </p:nvSpPr>
        <p:spPr>
          <a:xfrm>
            <a:off x="13045440" y="2565616"/>
            <a:ext cx="466344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911430-923F-4A96-90E3-F38C04A44DD6}"/>
              </a:ext>
            </a:extLst>
          </p:cNvPr>
          <p:cNvSpPr/>
          <p:nvPr/>
        </p:nvSpPr>
        <p:spPr>
          <a:xfrm>
            <a:off x="13045440" y="19756336"/>
            <a:ext cx="9265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4CDE82-0CCE-49DC-86FA-E5D32AB7EBC9}"/>
              </a:ext>
            </a:extLst>
          </p:cNvPr>
          <p:cNvSpPr/>
          <p:nvPr/>
        </p:nvSpPr>
        <p:spPr>
          <a:xfrm>
            <a:off x="13045440" y="21298501"/>
            <a:ext cx="9265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D9DBBE-A02A-4D09-A7C8-B03FFF88B2F5}"/>
              </a:ext>
            </a:extLst>
          </p:cNvPr>
          <p:cNvSpPr/>
          <p:nvPr/>
        </p:nvSpPr>
        <p:spPr>
          <a:xfrm>
            <a:off x="13045440" y="22951952"/>
            <a:ext cx="926592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D603C2-159A-433D-A425-D62D72D33252}"/>
              </a:ext>
            </a:extLst>
          </p:cNvPr>
          <p:cNvSpPr/>
          <p:nvPr/>
        </p:nvSpPr>
        <p:spPr>
          <a:xfrm>
            <a:off x="2862754" y="2565616"/>
            <a:ext cx="100912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581395-14B7-4929-BD2B-CECBD3C261B4}"/>
              </a:ext>
            </a:extLst>
          </p:cNvPr>
          <p:cNvSpPr/>
          <p:nvPr/>
        </p:nvSpPr>
        <p:spPr>
          <a:xfrm>
            <a:off x="2938954" y="5529730"/>
            <a:ext cx="1476992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17AA9F-D168-4190-AA8A-622FFCD44430}"/>
              </a:ext>
            </a:extLst>
          </p:cNvPr>
          <p:cNvSpPr/>
          <p:nvPr/>
        </p:nvSpPr>
        <p:spPr>
          <a:xfrm>
            <a:off x="2862755" y="8493844"/>
            <a:ext cx="128252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E330C2-CEF4-42CD-87DE-E78E75656A59}"/>
              </a:ext>
            </a:extLst>
          </p:cNvPr>
          <p:cNvSpPr/>
          <p:nvPr/>
        </p:nvSpPr>
        <p:spPr>
          <a:xfrm>
            <a:off x="2862754" y="11160976"/>
            <a:ext cx="101826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B1F297-9A0A-4E61-8979-5E0BA963CE3B}"/>
              </a:ext>
            </a:extLst>
          </p:cNvPr>
          <p:cNvSpPr/>
          <p:nvPr/>
        </p:nvSpPr>
        <p:spPr>
          <a:xfrm>
            <a:off x="2832274" y="15607801"/>
            <a:ext cx="1944860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5D4839-A1CA-46B7-BCF8-268AFF372174}"/>
              </a:ext>
            </a:extLst>
          </p:cNvPr>
          <p:cNvSpPr/>
          <p:nvPr/>
        </p:nvSpPr>
        <p:spPr>
          <a:xfrm>
            <a:off x="2832274" y="17241650"/>
            <a:ext cx="194486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FE7628-2DCB-4460-93E1-D6D96E4F9EFF}"/>
              </a:ext>
            </a:extLst>
          </p:cNvPr>
          <p:cNvSpPr/>
          <p:nvPr/>
        </p:nvSpPr>
        <p:spPr>
          <a:xfrm>
            <a:off x="2832274" y="18571915"/>
            <a:ext cx="149375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EACF07-32E5-44D4-A139-FB90FBDBF23F}"/>
              </a:ext>
            </a:extLst>
          </p:cNvPr>
          <p:cNvSpPr/>
          <p:nvPr/>
        </p:nvSpPr>
        <p:spPr>
          <a:xfrm>
            <a:off x="13167360" y="11160976"/>
            <a:ext cx="46024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F21694-1130-4A8D-A4A2-6EF594775031}"/>
              </a:ext>
            </a:extLst>
          </p:cNvPr>
          <p:cNvSpPr/>
          <p:nvPr/>
        </p:nvSpPr>
        <p:spPr>
          <a:xfrm>
            <a:off x="17891760" y="11160976"/>
            <a:ext cx="4419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20938F-355D-4B12-9143-D18E4A2A6D1C}"/>
              </a:ext>
            </a:extLst>
          </p:cNvPr>
          <p:cNvSpPr/>
          <p:nvPr/>
        </p:nvSpPr>
        <p:spPr>
          <a:xfrm>
            <a:off x="17891760" y="14244498"/>
            <a:ext cx="4419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F74CBE-BB28-4712-8F72-70EB737261A8}"/>
              </a:ext>
            </a:extLst>
          </p:cNvPr>
          <p:cNvSpPr/>
          <p:nvPr/>
        </p:nvSpPr>
        <p:spPr>
          <a:xfrm>
            <a:off x="17800320" y="5515638"/>
            <a:ext cx="46024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28821B-FAC9-465B-B2C1-4900684E574F}"/>
              </a:ext>
            </a:extLst>
          </p:cNvPr>
          <p:cNvSpPr/>
          <p:nvPr/>
        </p:nvSpPr>
        <p:spPr>
          <a:xfrm>
            <a:off x="17891760" y="8504289"/>
            <a:ext cx="46024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8024A0-C7B2-4B02-9C5F-EA4847BA5B97}"/>
              </a:ext>
            </a:extLst>
          </p:cNvPr>
          <p:cNvSpPr/>
          <p:nvPr/>
        </p:nvSpPr>
        <p:spPr>
          <a:xfrm>
            <a:off x="2862754" y="24321622"/>
            <a:ext cx="1944860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F4D2C76-7383-4A7B-B4FB-04AC35A83C52}"/>
              </a:ext>
            </a:extLst>
          </p:cNvPr>
          <p:cNvSpPr/>
          <p:nvPr/>
        </p:nvSpPr>
        <p:spPr>
          <a:xfrm>
            <a:off x="2832274" y="22943161"/>
            <a:ext cx="102741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A09A55-44A8-420F-8ADC-E035AD147F04}"/>
              </a:ext>
            </a:extLst>
          </p:cNvPr>
          <p:cNvSpPr/>
          <p:nvPr/>
        </p:nvSpPr>
        <p:spPr>
          <a:xfrm>
            <a:off x="17800320" y="2565616"/>
            <a:ext cx="44196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2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99CEB60-A97A-4238-81ED-17B953D9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76539"/>
              </p:ext>
            </p:extLst>
          </p:nvPr>
        </p:nvGraphicFramePr>
        <p:xfrm>
          <a:off x="2243134" y="27005326"/>
          <a:ext cx="203269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00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2017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78780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16333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1561171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1694985">
                  <a:extLst>
                    <a:ext uri="{9D8B030D-6E8A-4147-A177-3AD203B41FA5}">
                      <a16:colId xmlns:a16="http://schemas.microsoft.com/office/drawing/2014/main" val="2705207688"/>
                    </a:ext>
                  </a:extLst>
                </a:gridCol>
                <a:gridCol w="1739587">
                  <a:extLst>
                    <a:ext uri="{9D8B030D-6E8A-4147-A177-3AD203B41FA5}">
                      <a16:colId xmlns:a16="http://schemas.microsoft.com/office/drawing/2014/main" val="3590172791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588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590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592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596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598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600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602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604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6F890EF-44D2-48A6-BF4F-D83B93AA1971}"/>
              </a:ext>
            </a:extLst>
          </p:cNvPr>
          <p:cNvSpPr/>
          <p:nvPr/>
        </p:nvSpPr>
        <p:spPr>
          <a:xfrm>
            <a:off x="2243134" y="2291296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CF14C-DE65-4D99-B9B6-27D11247CDD2}"/>
              </a:ext>
            </a:extLst>
          </p:cNvPr>
          <p:cNvSpPr/>
          <p:nvPr/>
        </p:nvSpPr>
        <p:spPr>
          <a:xfrm>
            <a:off x="2243134" y="54597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6C0F52-C486-4387-9C40-17C14954B79E}"/>
              </a:ext>
            </a:extLst>
          </p:cNvPr>
          <p:cNvSpPr/>
          <p:nvPr/>
        </p:nvSpPr>
        <p:spPr>
          <a:xfrm>
            <a:off x="2243134" y="68721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74C3B5-BF0C-43A1-BBFA-FC974C78DD49}"/>
              </a:ext>
            </a:extLst>
          </p:cNvPr>
          <p:cNvSpPr/>
          <p:nvPr/>
        </p:nvSpPr>
        <p:spPr>
          <a:xfrm>
            <a:off x="2243134" y="82845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9FB636-78FA-49CE-B181-07668253A2E9}"/>
              </a:ext>
            </a:extLst>
          </p:cNvPr>
          <p:cNvSpPr/>
          <p:nvPr/>
        </p:nvSpPr>
        <p:spPr>
          <a:xfrm>
            <a:off x="2243134" y="96969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AFF76D-189E-49FB-80D5-8CE332D52925}"/>
              </a:ext>
            </a:extLst>
          </p:cNvPr>
          <p:cNvSpPr/>
          <p:nvPr/>
        </p:nvSpPr>
        <p:spPr>
          <a:xfrm>
            <a:off x="2243134" y="111093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7B0B60-0333-4357-8848-0D92948ADC61}"/>
              </a:ext>
            </a:extLst>
          </p:cNvPr>
          <p:cNvSpPr/>
          <p:nvPr/>
        </p:nvSpPr>
        <p:spPr>
          <a:xfrm>
            <a:off x="2243134" y="12521708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B24772-A4BC-41B7-A3CD-26F69817CA91}"/>
              </a:ext>
            </a:extLst>
          </p:cNvPr>
          <p:cNvSpPr/>
          <p:nvPr/>
        </p:nvSpPr>
        <p:spPr>
          <a:xfrm>
            <a:off x="2243134" y="14244498"/>
            <a:ext cx="5498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83480E-016B-4B05-8184-D606E2A9069B}"/>
              </a:ext>
            </a:extLst>
          </p:cNvPr>
          <p:cNvSpPr/>
          <p:nvPr/>
        </p:nvSpPr>
        <p:spPr>
          <a:xfrm>
            <a:off x="2243134" y="15690120"/>
            <a:ext cx="5498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E2909F-9191-42C2-934A-3ED07C02CB2F}"/>
              </a:ext>
            </a:extLst>
          </p:cNvPr>
          <p:cNvSpPr/>
          <p:nvPr/>
        </p:nvSpPr>
        <p:spPr>
          <a:xfrm>
            <a:off x="2243133" y="17241650"/>
            <a:ext cx="154962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586800-274F-4CDA-8D27-2399B2BC272E}"/>
              </a:ext>
            </a:extLst>
          </p:cNvPr>
          <p:cNvSpPr/>
          <p:nvPr/>
        </p:nvSpPr>
        <p:spPr>
          <a:xfrm>
            <a:off x="2243133" y="19793917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0117A8-82EB-4E08-9B3D-65010FFA687A}"/>
              </a:ext>
            </a:extLst>
          </p:cNvPr>
          <p:cNvSpPr/>
          <p:nvPr/>
        </p:nvSpPr>
        <p:spPr>
          <a:xfrm>
            <a:off x="2243134" y="21478850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755BFB-FFC9-46D3-9FC0-F16032410C73}"/>
              </a:ext>
            </a:extLst>
          </p:cNvPr>
          <p:cNvSpPr/>
          <p:nvPr/>
        </p:nvSpPr>
        <p:spPr>
          <a:xfrm>
            <a:off x="2243133" y="22891250"/>
            <a:ext cx="5498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8B6CF-E9A6-4B35-B372-AF0018286166}"/>
              </a:ext>
            </a:extLst>
          </p:cNvPr>
          <p:cNvSpPr/>
          <p:nvPr/>
        </p:nvSpPr>
        <p:spPr>
          <a:xfrm>
            <a:off x="2243131" y="24236841"/>
            <a:ext cx="54987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AFED9E-F905-4050-9D3E-CE493AE0E88C}"/>
              </a:ext>
            </a:extLst>
          </p:cNvPr>
          <p:cNvSpPr/>
          <p:nvPr/>
        </p:nvSpPr>
        <p:spPr>
          <a:xfrm>
            <a:off x="7866694" y="2291296"/>
            <a:ext cx="9872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0FE53C-BCC5-4E40-B3DD-8D58C68A9C6E}"/>
              </a:ext>
            </a:extLst>
          </p:cNvPr>
          <p:cNvSpPr/>
          <p:nvPr/>
        </p:nvSpPr>
        <p:spPr>
          <a:xfrm>
            <a:off x="7866693" y="3987242"/>
            <a:ext cx="98726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DB443D-7460-4D0A-8818-4DA1DB2E9CD0}"/>
              </a:ext>
            </a:extLst>
          </p:cNvPr>
          <p:cNvSpPr/>
          <p:nvPr/>
        </p:nvSpPr>
        <p:spPr>
          <a:xfrm>
            <a:off x="7866693" y="5357614"/>
            <a:ext cx="9872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4A0770-5368-49D6-B97C-2F707ACF6BB5}"/>
              </a:ext>
            </a:extLst>
          </p:cNvPr>
          <p:cNvSpPr/>
          <p:nvPr/>
        </p:nvSpPr>
        <p:spPr>
          <a:xfrm>
            <a:off x="7866693" y="6851083"/>
            <a:ext cx="9872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9412B55-D76D-4505-974F-6928E4229544}"/>
              </a:ext>
            </a:extLst>
          </p:cNvPr>
          <p:cNvSpPr/>
          <p:nvPr/>
        </p:nvSpPr>
        <p:spPr>
          <a:xfrm>
            <a:off x="7848599" y="8313784"/>
            <a:ext cx="98907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9029D-C336-4913-A150-4FDE8E290A51}"/>
              </a:ext>
            </a:extLst>
          </p:cNvPr>
          <p:cNvSpPr/>
          <p:nvPr/>
        </p:nvSpPr>
        <p:spPr>
          <a:xfrm>
            <a:off x="7866693" y="9713041"/>
            <a:ext cx="987266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A309D0-713A-48BF-8724-C7327D632158}"/>
              </a:ext>
            </a:extLst>
          </p:cNvPr>
          <p:cNvSpPr/>
          <p:nvPr/>
        </p:nvSpPr>
        <p:spPr>
          <a:xfrm>
            <a:off x="7866693" y="11143120"/>
            <a:ext cx="9872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70403E6-9A38-480D-97A3-39510A44B836}"/>
              </a:ext>
            </a:extLst>
          </p:cNvPr>
          <p:cNvSpPr/>
          <p:nvPr/>
        </p:nvSpPr>
        <p:spPr>
          <a:xfrm>
            <a:off x="7866693" y="12546890"/>
            <a:ext cx="9872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E5C806-2E0F-4C36-B0F0-1447F552E040}"/>
              </a:ext>
            </a:extLst>
          </p:cNvPr>
          <p:cNvSpPr/>
          <p:nvPr/>
        </p:nvSpPr>
        <p:spPr>
          <a:xfrm>
            <a:off x="7848600" y="14217995"/>
            <a:ext cx="98907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967B64-B0F4-4426-B76B-549F7FAD4A68}"/>
              </a:ext>
            </a:extLst>
          </p:cNvPr>
          <p:cNvSpPr/>
          <p:nvPr/>
        </p:nvSpPr>
        <p:spPr>
          <a:xfrm>
            <a:off x="7866694" y="15690120"/>
            <a:ext cx="98907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040310B-475A-48CA-92A1-309F5BD98F6F}"/>
              </a:ext>
            </a:extLst>
          </p:cNvPr>
          <p:cNvSpPr/>
          <p:nvPr/>
        </p:nvSpPr>
        <p:spPr>
          <a:xfrm>
            <a:off x="7848599" y="18556070"/>
            <a:ext cx="98664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2F0E5B-2BCB-4439-8F72-8736352622CB}"/>
              </a:ext>
            </a:extLst>
          </p:cNvPr>
          <p:cNvSpPr/>
          <p:nvPr/>
        </p:nvSpPr>
        <p:spPr>
          <a:xfrm>
            <a:off x="7848600" y="19829789"/>
            <a:ext cx="9866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BCE0CE-A77E-434D-9E9D-4C6366CD220E}"/>
              </a:ext>
            </a:extLst>
          </p:cNvPr>
          <p:cNvSpPr/>
          <p:nvPr/>
        </p:nvSpPr>
        <p:spPr>
          <a:xfrm>
            <a:off x="7848599" y="21468356"/>
            <a:ext cx="9866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ACF2C4-B5E9-4174-91FD-F65EF16AF124}"/>
              </a:ext>
            </a:extLst>
          </p:cNvPr>
          <p:cNvSpPr/>
          <p:nvPr/>
        </p:nvSpPr>
        <p:spPr>
          <a:xfrm>
            <a:off x="7848599" y="22891250"/>
            <a:ext cx="9866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54481F2-E8FF-4F5F-A4EA-CE16D626622A}"/>
              </a:ext>
            </a:extLst>
          </p:cNvPr>
          <p:cNvSpPr/>
          <p:nvPr/>
        </p:nvSpPr>
        <p:spPr>
          <a:xfrm>
            <a:off x="7848599" y="24230454"/>
            <a:ext cx="9866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D95E6D-35C4-4734-8CD3-A0464EDCBB18}"/>
              </a:ext>
            </a:extLst>
          </p:cNvPr>
          <p:cNvSpPr/>
          <p:nvPr/>
        </p:nvSpPr>
        <p:spPr>
          <a:xfrm>
            <a:off x="7848599" y="25583238"/>
            <a:ext cx="9866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DE7C605-FBB8-4FD8-A18B-5CFE5C945623}"/>
              </a:ext>
            </a:extLst>
          </p:cNvPr>
          <p:cNvSpPr/>
          <p:nvPr/>
        </p:nvSpPr>
        <p:spPr>
          <a:xfrm>
            <a:off x="17864133" y="2291296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6B34EC-E0D6-46AF-8C3A-664AAFD771D9}"/>
              </a:ext>
            </a:extLst>
          </p:cNvPr>
          <p:cNvSpPr/>
          <p:nvPr/>
        </p:nvSpPr>
        <p:spPr>
          <a:xfrm>
            <a:off x="17864133" y="3987242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7C68FB-38FA-4D7D-8758-5C6FEF8D0320}"/>
              </a:ext>
            </a:extLst>
          </p:cNvPr>
          <p:cNvSpPr/>
          <p:nvPr/>
        </p:nvSpPr>
        <p:spPr>
          <a:xfrm>
            <a:off x="17864131" y="5357614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9402269-D580-4DB4-8170-383FC7263A02}"/>
              </a:ext>
            </a:extLst>
          </p:cNvPr>
          <p:cNvSpPr/>
          <p:nvPr/>
        </p:nvSpPr>
        <p:spPr>
          <a:xfrm>
            <a:off x="17864133" y="6851083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A21406-B6ED-4EA4-8C22-5E53A78B845E}"/>
              </a:ext>
            </a:extLst>
          </p:cNvPr>
          <p:cNvSpPr/>
          <p:nvPr/>
        </p:nvSpPr>
        <p:spPr>
          <a:xfrm>
            <a:off x="17864131" y="8313784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0966A18-BF0C-4719-B860-16DF15235CE3}"/>
              </a:ext>
            </a:extLst>
          </p:cNvPr>
          <p:cNvSpPr/>
          <p:nvPr/>
        </p:nvSpPr>
        <p:spPr>
          <a:xfrm>
            <a:off x="17864131" y="9686389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D5AFFDD-03B3-4A7B-8168-54B29AB45CD2}"/>
              </a:ext>
            </a:extLst>
          </p:cNvPr>
          <p:cNvSpPr/>
          <p:nvPr/>
        </p:nvSpPr>
        <p:spPr>
          <a:xfrm>
            <a:off x="17864133" y="11143120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FC6933-B425-4069-A6FA-2618E8E1CC81}"/>
              </a:ext>
            </a:extLst>
          </p:cNvPr>
          <p:cNvSpPr/>
          <p:nvPr/>
        </p:nvSpPr>
        <p:spPr>
          <a:xfrm>
            <a:off x="17864131" y="12546870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65EB551-A2F0-402C-9E15-EA1662163760}"/>
              </a:ext>
            </a:extLst>
          </p:cNvPr>
          <p:cNvSpPr/>
          <p:nvPr/>
        </p:nvSpPr>
        <p:spPr>
          <a:xfrm>
            <a:off x="17864133" y="14217995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4ADAB08-31D2-4698-9958-C9EAD9A89B3B}"/>
              </a:ext>
            </a:extLst>
          </p:cNvPr>
          <p:cNvSpPr/>
          <p:nvPr/>
        </p:nvSpPr>
        <p:spPr>
          <a:xfrm>
            <a:off x="17864131" y="15690120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0CFF001-7B52-4F81-AE5E-D370CB641C1F}"/>
              </a:ext>
            </a:extLst>
          </p:cNvPr>
          <p:cNvSpPr/>
          <p:nvPr/>
        </p:nvSpPr>
        <p:spPr>
          <a:xfrm>
            <a:off x="17864133" y="17241650"/>
            <a:ext cx="45948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74A7E3-DF1B-4C7B-B3E1-9B3BD1D43180}"/>
              </a:ext>
            </a:extLst>
          </p:cNvPr>
          <p:cNvSpPr/>
          <p:nvPr/>
        </p:nvSpPr>
        <p:spPr>
          <a:xfrm>
            <a:off x="17864133" y="18544196"/>
            <a:ext cx="4594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6644C1-85CE-4CB9-B682-0E2040AE56F9}"/>
              </a:ext>
            </a:extLst>
          </p:cNvPr>
          <p:cNvSpPr/>
          <p:nvPr/>
        </p:nvSpPr>
        <p:spPr>
          <a:xfrm>
            <a:off x="17821753" y="19886078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7B69D19-215C-42ED-B94C-458A657965CC}"/>
              </a:ext>
            </a:extLst>
          </p:cNvPr>
          <p:cNvSpPr/>
          <p:nvPr/>
        </p:nvSpPr>
        <p:spPr>
          <a:xfrm>
            <a:off x="17864133" y="21468356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164F485-676B-429E-BEE1-1776BBD6A5E2}"/>
              </a:ext>
            </a:extLst>
          </p:cNvPr>
          <p:cNvSpPr/>
          <p:nvPr/>
        </p:nvSpPr>
        <p:spPr>
          <a:xfrm>
            <a:off x="17875742" y="22901529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7F23254-51B3-4337-9A9B-B318CFA62CFD}"/>
              </a:ext>
            </a:extLst>
          </p:cNvPr>
          <p:cNvSpPr/>
          <p:nvPr/>
        </p:nvSpPr>
        <p:spPr>
          <a:xfrm>
            <a:off x="17875742" y="24248193"/>
            <a:ext cx="4594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38FE42F-51A6-4581-B297-EC4A76E58300}"/>
              </a:ext>
            </a:extLst>
          </p:cNvPr>
          <p:cNvSpPr/>
          <p:nvPr/>
        </p:nvSpPr>
        <p:spPr>
          <a:xfrm>
            <a:off x="17847513" y="25606305"/>
            <a:ext cx="4594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5695B85-9FED-4BE9-83C8-4448CC1F1934}"/>
              </a:ext>
            </a:extLst>
          </p:cNvPr>
          <p:cNvSpPr/>
          <p:nvPr/>
        </p:nvSpPr>
        <p:spPr>
          <a:xfrm>
            <a:off x="19388639" y="19849339"/>
            <a:ext cx="30536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E674FE0-D5A9-4053-A9A7-D8B4F1320C14}"/>
              </a:ext>
            </a:extLst>
          </p:cNvPr>
          <p:cNvSpPr/>
          <p:nvPr/>
        </p:nvSpPr>
        <p:spPr>
          <a:xfrm>
            <a:off x="19388638" y="21429404"/>
            <a:ext cx="30536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078AF55-C3F1-4A14-89FA-25E44918071D}"/>
              </a:ext>
            </a:extLst>
          </p:cNvPr>
          <p:cNvSpPr/>
          <p:nvPr/>
        </p:nvSpPr>
        <p:spPr>
          <a:xfrm>
            <a:off x="19416869" y="22918683"/>
            <a:ext cx="30536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5F52BE-8601-464F-ADC1-F50BB3104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10633"/>
              </p:ext>
            </p:extLst>
          </p:nvPr>
        </p:nvGraphicFramePr>
        <p:xfrm>
          <a:off x="2243134" y="27005326"/>
          <a:ext cx="202823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457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851103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836019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564781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4059045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606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608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610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614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616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618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FCF7D6C-CF69-42CC-986A-E9989A70B500}"/>
              </a:ext>
            </a:extLst>
          </p:cNvPr>
          <p:cNvSpPr/>
          <p:nvPr/>
        </p:nvSpPr>
        <p:spPr>
          <a:xfrm>
            <a:off x="2243134" y="2291296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F052B8-94FD-49DC-9519-7E9D134CE9B5}"/>
              </a:ext>
            </a:extLst>
          </p:cNvPr>
          <p:cNvSpPr/>
          <p:nvPr/>
        </p:nvSpPr>
        <p:spPr>
          <a:xfrm>
            <a:off x="2243134" y="3987242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CB86D-A879-4DF0-ACE2-1F3529943EFC}"/>
              </a:ext>
            </a:extLst>
          </p:cNvPr>
          <p:cNvSpPr/>
          <p:nvPr/>
        </p:nvSpPr>
        <p:spPr>
          <a:xfrm>
            <a:off x="2243132" y="5357614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EB5474-8558-4B2D-9F21-495C89F76629}"/>
              </a:ext>
            </a:extLst>
          </p:cNvPr>
          <p:cNvSpPr/>
          <p:nvPr/>
        </p:nvSpPr>
        <p:spPr>
          <a:xfrm>
            <a:off x="2243134" y="6851083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02D69-4E91-441A-88D4-4024FF049294}"/>
              </a:ext>
            </a:extLst>
          </p:cNvPr>
          <p:cNvSpPr/>
          <p:nvPr/>
        </p:nvSpPr>
        <p:spPr>
          <a:xfrm>
            <a:off x="2243132" y="8313784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4D820-AA89-4312-AFDD-1F5AE88378E8}"/>
              </a:ext>
            </a:extLst>
          </p:cNvPr>
          <p:cNvSpPr/>
          <p:nvPr/>
        </p:nvSpPr>
        <p:spPr>
          <a:xfrm>
            <a:off x="2243132" y="9686389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47E3C0-0B64-4799-BFD9-26BF559FE3D0}"/>
              </a:ext>
            </a:extLst>
          </p:cNvPr>
          <p:cNvSpPr/>
          <p:nvPr/>
        </p:nvSpPr>
        <p:spPr>
          <a:xfrm>
            <a:off x="2243134" y="11143120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1E5FA0-F271-41D5-A5B1-D8DB7DDA4F5B}"/>
              </a:ext>
            </a:extLst>
          </p:cNvPr>
          <p:cNvSpPr/>
          <p:nvPr/>
        </p:nvSpPr>
        <p:spPr>
          <a:xfrm>
            <a:off x="2243132" y="12546870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CA99FB-38EE-49C0-99B1-6D0259BA92F6}"/>
              </a:ext>
            </a:extLst>
          </p:cNvPr>
          <p:cNvSpPr/>
          <p:nvPr/>
        </p:nvSpPr>
        <p:spPr>
          <a:xfrm>
            <a:off x="2243134" y="14217995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8344DE-1529-4FBA-B758-2952B2029EEF}"/>
              </a:ext>
            </a:extLst>
          </p:cNvPr>
          <p:cNvSpPr/>
          <p:nvPr/>
        </p:nvSpPr>
        <p:spPr>
          <a:xfrm>
            <a:off x="2243132" y="15690120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2EFE45-FDC4-47F0-914E-B5F8B6654F1F}"/>
              </a:ext>
            </a:extLst>
          </p:cNvPr>
          <p:cNvSpPr/>
          <p:nvPr/>
        </p:nvSpPr>
        <p:spPr>
          <a:xfrm>
            <a:off x="2243134" y="17241650"/>
            <a:ext cx="202158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BCA64-2D42-4717-BC79-023E4EC16233}"/>
              </a:ext>
            </a:extLst>
          </p:cNvPr>
          <p:cNvSpPr/>
          <p:nvPr/>
        </p:nvSpPr>
        <p:spPr>
          <a:xfrm>
            <a:off x="2243134" y="18544196"/>
            <a:ext cx="20215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D96A78-CE0C-43A5-8037-BFCA8C48B199}"/>
              </a:ext>
            </a:extLst>
          </p:cNvPr>
          <p:cNvSpPr/>
          <p:nvPr/>
        </p:nvSpPr>
        <p:spPr>
          <a:xfrm>
            <a:off x="2254743" y="24248193"/>
            <a:ext cx="20215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B28F52-5D84-4763-8890-D75B7A1DDBBB}"/>
              </a:ext>
            </a:extLst>
          </p:cNvPr>
          <p:cNvSpPr/>
          <p:nvPr/>
        </p:nvSpPr>
        <p:spPr>
          <a:xfrm>
            <a:off x="2226514" y="25606305"/>
            <a:ext cx="2021581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3ECC94-5E52-40DA-B769-DF648E941B44}"/>
              </a:ext>
            </a:extLst>
          </p:cNvPr>
          <p:cNvSpPr/>
          <p:nvPr/>
        </p:nvSpPr>
        <p:spPr>
          <a:xfrm>
            <a:off x="2254745" y="19873211"/>
            <a:ext cx="430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9DCD93-B538-4C67-9340-791100EF23F8}"/>
              </a:ext>
            </a:extLst>
          </p:cNvPr>
          <p:cNvSpPr/>
          <p:nvPr/>
        </p:nvSpPr>
        <p:spPr>
          <a:xfrm>
            <a:off x="2254744" y="21453276"/>
            <a:ext cx="430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1C8AF6-E689-433E-BFF2-03F7A2F409F1}"/>
              </a:ext>
            </a:extLst>
          </p:cNvPr>
          <p:cNvSpPr/>
          <p:nvPr/>
        </p:nvSpPr>
        <p:spPr>
          <a:xfrm>
            <a:off x="2282975" y="22942555"/>
            <a:ext cx="430607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156857-D58F-442F-9027-361545692596}"/>
              </a:ext>
            </a:extLst>
          </p:cNvPr>
          <p:cNvSpPr/>
          <p:nvPr/>
        </p:nvSpPr>
        <p:spPr>
          <a:xfrm>
            <a:off x="6757513" y="19858475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16C82B4-376A-467B-BAAE-3E49977D8D88}"/>
              </a:ext>
            </a:extLst>
          </p:cNvPr>
          <p:cNvSpPr/>
          <p:nvPr/>
        </p:nvSpPr>
        <p:spPr>
          <a:xfrm>
            <a:off x="6799893" y="21440753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A34F6D-A6A9-4F27-9AAB-4BE78B06DBD6}"/>
              </a:ext>
            </a:extLst>
          </p:cNvPr>
          <p:cNvSpPr/>
          <p:nvPr/>
        </p:nvSpPr>
        <p:spPr>
          <a:xfrm>
            <a:off x="6811502" y="22873926"/>
            <a:ext cx="1460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85FAE24-4DAE-439B-BF5B-1949EC85CBA2}"/>
              </a:ext>
            </a:extLst>
          </p:cNvPr>
          <p:cNvSpPr/>
          <p:nvPr/>
        </p:nvSpPr>
        <p:spPr>
          <a:xfrm>
            <a:off x="8632295" y="19910578"/>
            <a:ext cx="138100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452FFE-1AA1-486F-9016-2AD811957CEC}"/>
              </a:ext>
            </a:extLst>
          </p:cNvPr>
          <p:cNvSpPr/>
          <p:nvPr/>
        </p:nvSpPr>
        <p:spPr>
          <a:xfrm>
            <a:off x="8632294" y="21490643"/>
            <a:ext cx="138100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D2D0EB-5078-4FB7-952C-2BE8076D237C}"/>
              </a:ext>
            </a:extLst>
          </p:cNvPr>
          <p:cNvSpPr/>
          <p:nvPr/>
        </p:nvSpPr>
        <p:spPr>
          <a:xfrm>
            <a:off x="8660525" y="22979922"/>
            <a:ext cx="138100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F04B773-C5DF-46EC-ACAC-9505F0AB5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30388"/>
              </p:ext>
            </p:extLst>
          </p:nvPr>
        </p:nvGraphicFramePr>
        <p:xfrm>
          <a:off x="2243134" y="27005326"/>
          <a:ext cx="202823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031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312234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12360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302825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806497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230244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587085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620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622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624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632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634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24A72B6-8DF7-4C2A-B316-7FA2774B901B}"/>
              </a:ext>
            </a:extLst>
          </p:cNvPr>
          <p:cNvSpPr/>
          <p:nvPr/>
        </p:nvSpPr>
        <p:spPr>
          <a:xfrm>
            <a:off x="2243134" y="19974583"/>
            <a:ext cx="15176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1E9278-F385-4191-A3AB-911DCCE53360}"/>
              </a:ext>
            </a:extLst>
          </p:cNvPr>
          <p:cNvSpPr/>
          <p:nvPr/>
        </p:nvSpPr>
        <p:spPr>
          <a:xfrm>
            <a:off x="2243133" y="21377179"/>
            <a:ext cx="15176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DD295D-FCB2-4048-A6C4-1178F88D299E}"/>
              </a:ext>
            </a:extLst>
          </p:cNvPr>
          <p:cNvSpPr/>
          <p:nvPr/>
        </p:nvSpPr>
        <p:spPr>
          <a:xfrm>
            <a:off x="2271364" y="22803851"/>
            <a:ext cx="151761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EAB6F0-94EC-4567-9AC2-645084C3348B}"/>
              </a:ext>
            </a:extLst>
          </p:cNvPr>
          <p:cNvSpPr/>
          <p:nvPr/>
        </p:nvSpPr>
        <p:spPr>
          <a:xfrm>
            <a:off x="2271363" y="24167119"/>
            <a:ext cx="201875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47E4C-3E63-4ABA-A055-0174A3614A14}"/>
              </a:ext>
            </a:extLst>
          </p:cNvPr>
          <p:cNvSpPr/>
          <p:nvPr/>
        </p:nvSpPr>
        <p:spPr>
          <a:xfrm>
            <a:off x="2243134" y="25606305"/>
            <a:ext cx="2018758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F2B7FF-312E-4965-B993-5297960270E8}"/>
              </a:ext>
            </a:extLst>
          </p:cNvPr>
          <p:cNvSpPr/>
          <p:nvPr/>
        </p:nvSpPr>
        <p:spPr>
          <a:xfrm>
            <a:off x="2243133" y="18587239"/>
            <a:ext cx="202158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C08313-7C71-41DB-8E5B-8A268936D77A}"/>
              </a:ext>
            </a:extLst>
          </p:cNvPr>
          <p:cNvSpPr/>
          <p:nvPr/>
        </p:nvSpPr>
        <p:spPr>
          <a:xfrm>
            <a:off x="2293611" y="2399074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464319-0A54-4572-9F20-DA396BBE25BB}"/>
              </a:ext>
            </a:extLst>
          </p:cNvPr>
          <p:cNvSpPr/>
          <p:nvPr/>
        </p:nvSpPr>
        <p:spPr>
          <a:xfrm>
            <a:off x="2293611" y="3883637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0A9EFA-59E4-424F-94D5-F04516DDAE3B}"/>
              </a:ext>
            </a:extLst>
          </p:cNvPr>
          <p:cNvSpPr/>
          <p:nvPr/>
        </p:nvSpPr>
        <p:spPr>
          <a:xfrm>
            <a:off x="2304623" y="5413577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6D411A-83D2-4118-9E6F-2EF60705CE64}"/>
              </a:ext>
            </a:extLst>
          </p:cNvPr>
          <p:cNvSpPr/>
          <p:nvPr/>
        </p:nvSpPr>
        <p:spPr>
          <a:xfrm>
            <a:off x="2309652" y="9865210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91E7C3-8315-4778-8001-3DCD46F30E8F}"/>
              </a:ext>
            </a:extLst>
          </p:cNvPr>
          <p:cNvSpPr/>
          <p:nvPr/>
        </p:nvSpPr>
        <p:spPr>
          <a:xfrm>
            <a:off x="2293611" y="6896969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886D1E-D76D-4360-BE28-67DD08EB900C}"/>
              </a:ext>
            </a:extLst>
          </p:cNvPr>
          <p:cNvSpPr/>
          <p:nvPr/>
        </p:nvSpPr>
        <p:spPr>
          <a:xfrm>
            <a:off x="2337882" y="8381532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C633A1-5243-4FA1-96BB-EF1D48917880}"/>
              </a:ext>
            </a:extLst>
          </p:cNvPr>
          <p:cNvSpPr/>
          <p:nvPr/>
        </p:nvSpPr>
        <p:spPr>
          <a:xfrm>
            <a:off x="2243133" y="11235438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B5871B-C78F-4261-8C2D-78C003402439}"/>
              </a:ext>
            </a:extLst>
          </p:cNvPr>
          <p:cNvSpPr/>
          <p:nvPr/>
        </p:nvSpPr>
        <p:spPr>
          <a:xfrm>
            <a:off x="2243133" y="12720001"/>
            <a:ext cx="151096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286B54-7C99-4A21-9372-BF662A2A82C8}"/>
              </a:ext>
            </a:extLst>
          </p:cNvPr>
          <p:cNvSpPr/>
          <p:nvPr/>
        </p:nvSpPr>
        <p:spPr>
          <a:xfrm>
            <a:off x="2243133" y="14090839"/>
            <a:ext cx="356410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6AD556-5FF3-43A7-ADD6-50C3A65BD5FD}"/>
              </a:ext>
            </a:extLst>
          </p:cNvPr>
          <p:cNvSpPr/>
          <p:nvPr/>
        </p:nvSpPr>
        <p:spPr>
          <a:xfrm>
            <a:off x="5848219" y="14073645"/>
            <a:ext cx="24455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5FFBE7-63DD-46F0-BC84-11D15F611B7D}"/>
              </a:ext>
            </a:extLst>
          </p:cNvPr>
          <p:cNvSpPr/>
          <p:nvPr/>
        </p:nvSpPr>
        <p:spPr>
          <a:xfrm>
            <a:off x="8414955" y="14064706"/>
            <a:ext cx="898832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FD6108-EF09-4C6D-9015-6CB10D64906F}"/>
              </a:ext>
            </a:extLst>
          </p:cNvPr>
          <p:cNvSpPr/>
          <p:nvPr/>
        </p:nvSpPr>
        <p:spPr>
          <a:xfrm>
            <a:off x="2254145" y="15478183"/>
            <a:ext cx="356410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26AF1F-A34C-4D39-A8DF-E7523AC15727}"/>
              </a:ext>
            </a:extLst>
          </p:cNvPr>
          <p:cNvSpPr/>
          <p:nvPr/>
        </p:nvSpPr>
        <p:spPr>
          <a:xfrm>
            <a:off x="5859231" y="15460989"/>
            <a:ext cx="24455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763C200-F8BF-4AFC-BDAA-7BB0A6F4E31C}"/>
              </a:ext>
            </a:extLst>
          </p:cNvPr>
          <p:cNvSpPr/>
          <p:nvPr/>
        </p:nvSpPr>
        <p:spPr>
          <a:xfrm>
            <a:off x="8425966" y="15452050"/>
            <a:ext cx="1403297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0AEFDF-913B-4435-ABD9-DAF816E67B10}"/>
              </a:ext>
            </a:extLst>
          </p:cNvPr>
          <p:cNvSpPr/>
          <p:nvPr/>
        </p:nvSpPr>
        <p:spPr>
          <a:xfrm>
            <a:off x="2271364" y="17171448"/>
            <a:ext cx="356410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7D535E-3DC6-4B78-998C-0F289286738B}"/>
              </a:ext>
            </a:extLst>
          </p:cNvPr>
          <p:cNvSpPr/>
          <p:nvPr/>
        </p:nvSpPr>
        <p:spPr>
          <a:xfrm>
            <a:off x="5876450" y="17154254"/>
            <a:ext cx="24455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17A7F4-826A-4FCE-8598-42E129A09288}"/>
              </a:ext>
            </a:extLst>
          </p:cNvPr>
          <p:cNvSpPr/>
          <p:nvPr/>
        </p:nvSpPr>
        <p:spPr>
          <a:xfrm>
            <a:off x="8443186" y="17145315"/>
            <a:ext cx="283441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4B9729-2143-4E53-9714-D3280FA156EF}"/>
              </a:ext>
            </a:extLst>
          </p:cNvPr>
          <p:cNvSpPr/>
          <p:nvPr/>
        </p:nvSpPr>
        <p:spPr>
          <a:xfrm>
            <a:off x="11398787" y="17145315"/>
            <a:ext cx="110601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DBC4B3-015E-40D5-AB90-D6C8726DD59C}"/>
              </a:ext>
            </a:extLst>
          </p:cNvPr>
          <p:cNvSpPr/>
          <p:nvPr/>
        </p:nvSpPr>
        <p:spPr>
          <a:xfrm>
            <a:off x="17501937" y="19974583"/>
            <a:ext cx="49570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A94603-9EE3-44F8-8E74-168D6619467D}"/>
              </a:ext>
            </a:extLst>
          </p:cNvPr>
          <p:cNvSpPr/>
          <p:nvPr/>
        </p:nvSpPr>
        <p:spPr>
          <a:xfrm>
            <a:off x="17501937" y="21377179"/>
            <a:ext cx="49570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400F98A-FA08-400C-89B7-205FAA111D60}"/>
              </a:ext>
            </a:extLst>
          </p:cNvPr>
          <p:cNvSpPr/>
          <p:nvPr/>
        </p:nvSpPr>
        <p:spPr>
          <a:xfrm>
            <a:off x="17512720" y="22773462"/>
            <a:ext cx="495701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F9DFB2E-3150-41F3-9105-4870D3FB862E}"/>
              </a:ext>
            </a:extLst>
          </p:cNvPr>
          <p:cNvSpPr/>
          <p:nvPr/>
        </p:nvSpPr>
        <p:spPr>
          <a:xfrm>
            <a:off x="17447550" y="2410867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34A8B1B-1356-46F9-84BD-7BE8D39DF610}"/>
              </a:ext>
            </a:extLst>
          </p:cNvPr>
          <p:cNvSpPr/>
          <p:nvPr/>
        </p:nvSpPr>
        <p:spPr>
          <a:xfrm>
            <a:off x="17469352" y="3883637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34AAB3-E852-4AE7-86E8-FD8DD3C5AD97}"/>
              </a:ext>
            </a:extLst>
          </p:cNvPr>
          <p:cNvSpPr/>
          <p:nvPr/>
        </p:nvSpPr>
        <p:spPr>
          <a:xfrm>
            <a:off x="17501937" y="5397090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182B06F-C74C-4A57-AE9F-0ECAEFC33F01}"/>
              </a:ext>
            </a:extLst>
          </p:cNvPr>
          <p:cNvSpPr/>
          <p:nvPr/>
        </p:nvSpPr>
        <p:spPr>
          <a:xfrm>
            <a:off x="17480135" y="6896969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E1B6D3C-B730-4BE3-8B14-11BA7E995267}"/>
              </a:ext>
            </a:extLst>
          </p:cNvPr>
          <p:cNvSpPr/>
          <p:nvPr/>
        </p:nvSpPr>
        <p:spPr>
          <a:xfrm>
            <a:off x="17480135" y="8382901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B6F1DC-E309-4CDA-ABEC-1E776AB78868}"/>
              </a:ext>
            </a:extLst>
          </p:cNvPr>
          <p:cNvSpPr/>
          <p:nvPr/>
        </p:nvSpPr>
        <p:spPr>
          <a:xfrm>
            <a:off x="17480135" y="9884476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FDC964-A19B-4EDA-8C50-D84D44DD7A9E}"/>
              </a:ext>
            </a:extLst>
          </p:cNvPr>
          <p:cNvSpPr/>
          <p:nvPr/>
        </p:nvSpPr>
        <p:spPr>
          <a:xfrm>
            <a:off x="17447550" y="11234771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4E03B7-D460-4CB4-8702-9439B398902D}"/>
              </a:ext>
            </a:extLst>
          </p:cNvPr>
          <p:cNvSpPr/>
          <p:nvPr/>
        </p:nvSpPr>
        <p:spPr>
          <a:xfrm>
            <a:off x="17469352" y="12683355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B781E4-2B2D-4C20-AECE-8D564F6960CE}"/>
              </a:ext>
            </a:extLst>
          </p:cNvPr>
          <p:cNvSpPr/>
          <p:nvPr/>
        </p:nvSpPr>
        <p:spPr>
          <a:xfrm>
            <a:off x="17481560" y="14065393"/>
            <a:ext cx="50221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88F29BA-9B20-42D1-98C4-8FDAD95C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35720"/>
              </p:ext>
            </p:extLst>
          </p:nvPr>
        </p:nvGraphicFramePr>
        <p:xfrm>
          <a:off x="2243138" y="27005326"/>
          <a:ext cx="2021681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488">
                  <a:extLst>
                    <a:ext uri="{9D8B030D-6E8A-4147-A177-3AD203B41FA5}">
                      <a16:colId xmlns:a16="http://schemas.microsoft.com/office/drawing/2014/main" val="963902799"/>
                    </a:ext>
                  </a:extLst>
                </a:gridCol>
                <a:gridCol w="1935678">
                  <a:extLst>
                    <a:ext uri="{9D8B030D-6E8A-4147-A177-3AD203B41FA5}">
                      <a16:colId xmlns:a16="http://schemas.microsoft.com/office/drawing/2014/main" val="148898657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72192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1413163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066307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814452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1543792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  <a:gridCol w="1595003">
                  <a:extLst>
                    <a:ext uri="{9D8B030D-6E8A-4147-A177-3AD203B41FA5}">
                      <a16:colId xmlns:a16="http://schemas.microsoft.com/office/drawing/2014/main" val="1753735331"/>
                    </a:ext>
                  </a:extLst>
                </a:gridCol>
              </a:tblGrid>
              <a:tr h="2183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54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58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2EC2052-90B2-4132-A096-554235E1F97E}"/>
              </a:ext>
            </a:extLst>
          </p:cNvPr>
          <p:cNvSpPr/>
          <p:nvPr/>
        </p:nvSpPr>
        <p:spPr>
          <a:xfrm>
            <a:off x="2795166" y="17177518"/>
            <a:ext cx="61139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B71559-1981-4CB6-AF63-987EB906BD8B}"/>
              </a:ext>
            </a:extLst>
          </p:cNvPr>
          <p:cNvSpPr/>
          <p:nvPr/>
        </p:nvSpPr>
        <p:spPr>
          <a:xfrm>
            <a:off x="2788010" y="18594110"/>
            <a:ext cx="61139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715443-B712-425C-AE0A-03EF0D0B4A5D}"/>
              </a:ext>
            </a:extLst>
          </p:cNvPr>
          <p:cNvSpPr/>
          <p:nvPr/>
        </p:nvSpPr>
        <p:spPr>
          <a:xfrm>
            <a:off x="3092823" y="2473657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CAEAD7-DE6D-49B1-9BFB-683004D519AB}"/>
              </a:ext>
            </a:extLst>
          </p:cNvPr>
          <p:cNvSpPr/>
          <p:nvPr/>
        </p:nvSpPr>
        <p:spPr>
          <a:xfrm>
            <a:off x="3092823" y="3890249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6BAFDC-BBA8-4C1A-BD28-2FF900D3B70F}"/>
              </a:ext>
            </a:extLst>
          </p:cNvPr>
          <p:cNvSpPr/>
          <p:nvPr/>
        </p:nvSpPr>
        <p:spPr>
          <a:xfrm>
            <a:off x="3092823" y="5419265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FE0EBD-D8F5-40E0-8DA8-07E75349EAEA}"/>
              </a:ext>
            </a:extLst>
          </p:cNvPr>
          <p:cNvSpPr/>
          <p:nvPr/>
        </p:nvSpPr>
        <p:spPr>
          <a:xfrm>
            <a:off x="3092822" y="6880708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64272F-64C0-4874-B2CA-FE85AFA360F7}"/>
              </a:ext>
            </a:extLst>
          </p:cNvPr>
          <p:cNvSpPr/>
          <p:nvPr/>
        </p:nvSpPr>
        <p:spPr>
          <a:xfrm>
            <a:off x="3092821" y="8338654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5AC5AB-4779-4796-8501-47308200C5DC}"/>
              </a:ext>
            </a:extLst>
          </p:cNvPr>
          <p:cNvSpPr/>
          <p:nvPr/>
        </p:nvSpPr>
        <p:spPr>
          <a:xfrm>
            <a:off x="3092823" y="9751054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4C530A-A1B4-4148-B994-735ADB5B9AD8}"/>
              </a:ext>
            </a:extLst>
          </p:cNvPr>
          <p:cNvSpPr/>
          <p:nvPr/>
        </p:nvSpPr>
        <p:spPr>
          <a:xfrm>
            <a:off x="3092820" y="11249964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4DD194-3B00-4A47-A57A-FA3C5B64C433}"/>
              </a:ext>
            </a:extLst>
          </p:cNvPr>
          <p:cNvSpPr/>
          <p:nvPr/>
        </p:nvSpPr>
        <p:spPr>
          <a:xfrm>
            <a:off x="3092819" y="12715674"/>
            <a:ext cx="58162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52193-1D55-46D5-8CD8-DC6F3B989F99}"/>
              </a:ext>
            </a:extLst>
          </p:cNvPr>
          <p:cNvSpPr/>
          <p:nvPr/>
        </p:nvSpPr>
        <p:spPr>
          <a:xfrm>
            <a:off x="3092819" y="14280210"/>
            <a:ext cx="581628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6FE9A2-FA6E-45AE-85EC-F36BF4406766}"/>
              </a:ext>
            </a:extLst>
          </p:cNvPr>
          <p:cNvSpPr/>
          <p:nvPr/>
        </p:nvSpPr>
        <p:spPr>
          <a:xfrm>
            <a:off x="2795166" y="19993071"/>
            <a:ext cx="61139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82E605-EEB7-46CC-B10C-7559AECC1406}"/>
              </a:ext>
            </a:extLst>
          </p:cNvPr>
          <p:cNvSpPr/>
          <p:nvPr/>
        </p:nvSpPr>
        <p:spPr>
          <a:xfrm>
            <a:off x="2788005" y="21409663"/>
            <a:ext cx="61139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B5B170-D009-4C3D-9698-B13B4FB834AA}"/>
              </a:ext>
            </a:extLst>
          </p:cNvPr>
          <p:cNvSpPr/>
          <p:nvPr/>
        </p:nvSpPr>
        <p:spPr>
          <a:xfrm>
            <a:off x="2795166" y="22825937"/>
            <a:ext cx="61139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B959AF-9B2E-4260-B797-3FD23ECE1A4F}"/>
              </a:ext>
            </a:extLst>
          </p:cNvPr>
          <p:cNvSpPr/>
          <p:nvPr/>
        </p:nvSpPr>
        <p:spPr>
          <a:xfrm>
            <a:off x="2788005" y="24207625"/>
            <a:ext cx="61139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A2B84B-5762-40E5-8192-CCB65FEEA74B}"/>
              </a:ext>
            </a:extLst>
          </p:cNvPr>
          <p:cNvSpPr/>
          <p:nvPr/>
        </p:nvSpPr>
        <p:spPr>
          <a:xfrm>
            <a:off x="2788005" y="25547380"/>
            <a:ext cx="61139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503E8C-1285-4BD5-8C7D-C0C2C10638AE}"/>
              </a:ext>
            </a:extLst>
          </p:cNvPr>
          <p:cNvSpPr/>
          <p:nvPr/>
        </p:nvSpPr>
        <p:spPr>
          <a:xfrm>
            <a:off x="9061508" y="2488665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B8CE49-F6C4-4FBA-BE7C-D8546DCA2D99}"/>
              </a:ext>
            </a:extLst>
          </p:cNvPr>
          <p:cNvSpPr/>
          <p:nvPr/>
        </p:nvSpPr>
        <p:spPr>
          <a:xfrm>
            <a:off x="9061508" y="3946611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CE6F4-FF62-4C9F-9076-DA496A69DBE6}"/>
              </a:ext>
            </a:extLst>
          </p:cNvPr>
          <p:cNvSpPr/>
          <p:nvPr/>
        </p:nvSpPr>
        <p:spPr>
          <a:xfrm>
            <a:off x="9061508" y="5475090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622B49-1893-49ED-BE8A-BA932106CBED}"/>
              </a:ext>
            </a:extLst>
          </p:cNvPr>
          <p:cNvSpPr/>
          <p:nvPr/>
        </p:nvSpPr>
        <p:spPr>
          <a:xfrm>
            <a:off x="9061508" y="6933036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EF2AB0-36E9-4CB5-8390-4A3646A11139}"/>
              </a:ext>
            </a:extLst>
          </p:cNvPr>
          <p:cNvSpPr/>
          <p:nvPr/>
        </p:nvSpPr>
        <p:spPr>
          <a:xfrm>
            <a:off x="9061508" y="8394479"/>
            <a:ext cx="56513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8B2B40-C2D0-46DB-B001-C4CCFC9F2AD2}"/>
              </a:ext>
            </a:extLst>
          </p:cNvPr>
          <p:cNvSpPr/>
          <p:nvPr/>
        </p:nvSpPr>
        <p:spPr>
          <a:xfrm>
            <a:off x="9061508" y="9783350"/>
            <a:ext cx="56513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D87E196-4BC1-455F-B4ED-433C751536FC}"/>
              </a:ext>
            </a:extLst>
          </p:cNvPr>
          <p:cNvSpPr/>
          <p:nvPr/>
        </p:nvSpPr>
        <p:spPr>
          <a:xfrm>
            <a:off x="9061508" y="11195750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67C19A7-520D-4514-83D2-C9A27EBEF505}"/>
              </a:ext>
            </a:extLst>
          </p:cNvPr>
          <p:cNvSpPr/>
          <p:nvPr/>
        </p:nvSpPr>
        <p:spPr>
          <a:xfrm>
            <a:off x="9061508" y="12667726"/>
            <a:ext cx="84196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B4A19A2-EDDC-4124-962F-FF8091A3D97C}"/>
              </a:ext>
            </a:extLst>
          </p:cNvPr>
          <p:cNvSpPr/>
          <p:nvPr/>
        </p:nvSpPr>
        <p:spPr>
          <a:xfrm>
            <a:off x="9061508" y="14280210"/>
            <a:ext cx="56513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CF2F9A3-A3EA-455E-AB67-06E5F8681ECD}"/>
              </a:ext>
            </a:extLst>
          </p:cNvPr>
          <p:cNvSpPr/>
          <p:nvPr/>
        </p:nvSpPr>
        <p:spPr>
          <a:xfrm>
            <a:off x="9061510" y="15749934"/>
            <a:ext cx="371319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E3498E-3266-4A3C-9FF3-3EF695CCA8AB}"/>
              </a:ext>
            </a:extLst>
          </p:cNvPr>
          <p:cNvSpPr/>
          <p:nvPr/>
        </p:nvSpPr>
        <p:spPr>
          <a:xfrm>
            <a:off x="9061510" y="17219658"/>
            <a:ext cx="841966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3F7DEF-A96D-4FC4-8E7F-38A932FBCAB2}"/>
              </a:ext>
            </a:extLst>
          </p:cNvPr>
          <p:cNvSpPr/>
          <p:nvPr/>
        </p:nvSpPr>
        <p:spPr>
          <a:xfrm>
            <a:off x="9061507" y="18572450"/>
            <a:ext cx="8419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2C91D3-DA42-4D8D-AC91-961D799AB1F5}"/>
              </a:ext>
            </a:extLst>
          </p:cNvPr>
          <p:cNvSpPr/>
          <p:nvPr/>
        </p:nvSpPr>
        <p:spPr>
          <a:xfrm>
            <a:off x="9061510" y="19958111"/>
            <a:ext cx="276021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68B2DC-3889-43B3-BF97-9BA369CFFD09}"/>
              </a:ext>
            </a:extLst>
          </p:cNvPr>
          <p:cNvSpPr/>
          <p:nvPr/>
        </p:nvSpPr>
        <p:spPr>
          <a:xfrm>
            <a:off x="11974127" y="19970452"/>
            <a:ext cx="5507050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19AAB95-A3CC-4AA5-AD14-CB70590B0F07}"/>
              </a:ext>
            </a:extLst>
          </p:cNvPr>
          <p:cNvSpPr/>
          <p:nvPr/>
        </p:nvSpPr>
        <p:spPr>
          <a:xfrm>
            <a:off x="12122019" y="22704428"/>
            <a:ext cx="535915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6C12CD1-FD69-4CE2-B2B1-FD348C1DAED9}"/>
              </a:ext>
            </a:extLst>
          </p:cNvPr>
          <p:cNvSpPr/>
          <p:nvPr/>
        </p:nvSpPr>
        <p:spPr>
          <a:xfrm>
            <a:off x="9061506" y="21347237"/>
            <a:ext cx="422418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B100DF2-CEAE-44A7-915A-A605A90D17D9}"/>
              </a:ext>
            </a:extLst>
          </p:cNvPr>
          <p:cNvSpPr/>
          <p:nvPr/>
        </p:nvSpPr>
        <p:spPr>
          <a:xfrm>
            <a:off x="9057000" y="22788080"/>
            <a:ext cx="29171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81ED4B7-B504-41E1-86F7-2821DB573BF0}"/>
              </a:ext>
            </a:extLst>
          </p:cNvPr>
          <p:cNvSpPr/>
          <p:nvPr/>
        </p:nvSpPr>
        <p:spPr>
          <a:xfrm>
            <a:off x="9061509" y="24149495"/>
            <a:ext cx="422418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6FFECB0-0699-4DBF-9E56-EAB057E36B7C}"/>
              </a:ext>
            </a:extLst>
          </p:cNvPr>
          <p:cNvSpPr/>
          <p:nvPr/>
        </p:nvSpPr>
        <p:spPr>
          <a:xfrm>
            <a:off x="9056999" y="25539735"/>
            <a:ext cx="841966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9E667BF-5F17-40C9-9DBF-26F48DFB75CB}"/>
              </a:ext>
            </a:extLst>
          </p:cNvPr>
          <p:cNvSpPr/>
          <p:nvPr/>
        </p:nvSpPr>
        <p:spPr>
          <a:xfrm>
            <a:off x="14865298" y="8336034"/>
            <a:ext cx="75885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84FFC26-E2DE-48B1-A29C-10DCE97C37E0}"/>
              </a:ext>
            </a:extLst>
          </p:cNvPr>
          <p:cNvSpPr/>
          <p:nvPr/>
        </p:nvSpPr>
        <p:spPr>
          <a:xfrm>
            <a:off x="14865296" y="9778097"/>
            <a:ext cx="75885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B452CC5-4785-424B-B196-EA306E2C48B8}"/>
              </a:ext>
            </a:extLst>
          </p:cNvPr>
          <p:cNvSpPr/>
          <p:nvPr/>
        </p:nvSpPr>
        <p:spPr>
          <a:xfrm>
            <a:off x="14871378" y="14291087"/>
            <a:ext cx="758857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489552D-D209-4A48-981E-1F2A2B796717}"/>
              </a:ext>
            </a:extLst>
          </p:cNvPr>
          <p:cNvSpPr/>
          <p:nvPr/>
        </p:nvSpPr>
        <p:spPr>
          <a:xfrm>
            <a:off x="18261106" y="19963225"/>
            <a:ext cx="41927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F4F083C-9CE1-4CA7-9EEE-F36F0C7C2E46}"/>
              </a:ext>
            </a:extLst>
          </p:cNvPr>
          <p:cNvSpPr/>
          <p:nvPr/>
        </p:nvSpPr>
        <p:spPr>
          <a:xfrm>
            <a:off x="21273246" y="22775424"/>
            <a:ext cx="1155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E61AF16-89A4-4BE7-BD34-90F9520444EB}"/>
              </a:ext>
            </a:extLst>
          </p:cNvPr>
          <p:cNvSpPr/>
          <p:nvPr/>
        </p:nvSpPr>
        <p:spPr>
          <a:xfrm>
            <a:off x="21293573" y="25587673"/>
            <a:ext cx="1155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A36CF5-C1A6-4D8F-8BC4-D092A2CB355A}"/>
              </a:ext>
            </a:extLst>
          </p:cNvPr>
          <p:cNvSpPr/>
          <p:nvPr/>
        </p:nvSpPr>
        <p:spPr>
          <a:xfrm>
            <a:off x="13445252" y="21416057"/>
            <a:ext cx="9014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A5C0E41-1D1E-4B57-BB4C-EE04C6AFF5CF}"/>
              </a:ext>
            </a:extLst>
          </p:cNvPr>
          <p:cNvSpPr/>
          <p:nvPr/>
        </p:nvSpPr>
        <p:spPr>
          <a:xfrm>
            <a:off x="13414097" y="24149495"/>
            <a:ext cx="901469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204CDD-68ED-413E-8B78-4420E340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942"/>
              </p:ext>
            </p:extLst>
          </p:nvPr>
        </p:nvGraphicFramePr>
        <p:xfrm>
          <a:off x="2243134" y="27005326"/>
          <a:ext cx="202823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26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08664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0866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007220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319453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  <a:gridCol w="2698597">
                  <a:extLst>
                    <a:ext uri="{9D8B030D-6E8A-4147-A177-3AD203B41FA5}">
                      <a16:colId xmlns:a16="http://schemas.microsoft.com/office/drawing/2014/main" val="311753711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638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640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652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7C36F78-9515-4967-B161-AC36E57847F7}"/>
              </a:ext>
            </a:extLst>
          </p:cNvPr>
          <p:cNvSpPr/>
          <p:nvPr/>
        </p:nvSpPr>
        <p:spPr>
          <a:xfrm>
            <a:off x="2293611" y="2399074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4D21E-80C5-4D49-914B-57071A33A58F}"/>
              </a:ext>
            </a:extLst>
          </p:cNvPr>
          <p:cNvSpPr/>
          <p:nvPr/>
        </p:nvSpPr>
        <p:spPr>
          <a:xfrm>
            <a:off x="2293611" y="3883637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123B31-3BD3-47C6-98A9-2CE6F215261C}"/>
              </a:ext>
            </a:extLst>
          </p:cNvPr>
          <p:cNvSpPr/>
          <p:nvPr/>
        </p:nvSpPr>
        <p:spPr>
          <a:xfrm>
            <a:off x="2304623" y="5413577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6D7ACA-0AEA-4012-8135-1CC9C5D94797}"/>
              </a:ext>
            </a:extLst>
          </p:cNvPr>
          <p:cNvSpPr/>
          <p:nvPr/>
        </p:nvSpPr>
        <p:spPr>
          <a:xfrm>
            <a:off x="2309652" y="9865210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B0A201-9F07-4C42-9683-BF467A6BEB90}"/>
              </a:ext>
            </a:extLst>
          </p:cNvPr>
          <p:cNvSpPr/>
          <p:nvPr/>
        </p:nvSpPr>
        <p:spPr>
          <a:xfrm>
            <a:off x="2293611" y="6896969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77FEAA-920A-4BA1-BA32-9DD799983CC1}"/>
              </a:ext>
            </a:extLst>
          </p:cNvPr>
          <p:cNvSpPr/>
          <p:nvPr/>
        </p:nvSpPr>
        <p:spPr>
          <a:xfrm>
            <a:off x="2337882" y="8381532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CDDF20-BBDE-48CD-9B2E-3966FFFD6A01}"/>
              </a:ext>
            </a:extLst>
          </p:cNvPr>
          <p:cNvSpPr/>
          <p:nvPr/>
        </p:nvSpPr>
        <p:spPr>
          <a:xfrm>
            <a:off x="2276999" y="11235438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F5253A-DDB9-4F18-B2E8-8B3AC36F1E9D}"/>
              </a:ext>
            </a:extLst>
          </p:cNvPr>
          <p:cNvSpPr/>
          <p:nvPr/>
        </p:nvSpPr>
        <p:spPr>
          <a:xfrm>
            <a:off x="2276999" y="12720001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A8CCC7-6DD4-4155-ACDE-7481BAF5FD19}"/>
              </a:ext>
            </a:extLst>
          </p:cNvPr>
          <p:cNvSpPr/>
          <p:nvPr/>
        </p:nvSpPr>
        <p:spPr>
          <a:xfrm>
            <a:off x="2276999" y="14203679"/>
            <a:ext cx="453020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594B5F-542C-40E7-9471-026F707F7F17}"/>
              </a:ext>
            </a:extLst>
          </p:cNvPr>
          <p:cNvSpPr/>
          <p:nvPr/>
        </p:nvSpPr>
        <p:spPr>
          <a:xfrm>
            <a:off x="2243133" y="15578866"/>
            <a:ext cx="942393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83D721-52E7-45D2-9AE3-80833E5164C9}"/>
              </a:ext>
            </a:extLst>
          </p:cNvPr>
          <p:cNvSpPr/>
          <p:nvPr/>
        </p:nvSpPr>
        <p:spPr>
          <a:xfrm>
            <a:off x="2243134" y="17145315"/>
            <a:ext cx="94239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E853EF-F009-443D-B7AE-2B30E774FD59}"/>
              </a:ext>
            </a:extLst>
          </p:cNvPr>
          <p:cNvSpPr/>
          <p:nvPr/>
        </p:nvSpPr>
        <p:spPr>
          <a:xfrm>
            <a:off x="2243133" y="18547107"/>
            <a:ext cx="2017209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65ACC7-BF79-4DF1-8FD3-665935A3EC70}"/>
              </a:ext>
            </a:extLst>
          </p:cNvPr>
          <p:cNvSpPr/>
          <p:nvPr/>
        </p:nvSpPr>
        <p:spPr>
          <a:xfrm>
            <a:off x="2243133" y="19910578"/>
            <a:ext cx="4596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36204D-19F0-428D-ABAA-2621F4E5D2BF}"/>
              </a:ext>
            </a:extLst>
          </p:cNvPr>
          <p:cNvSpPr/>
          <p:nvPr/>
        </p:nvSpPr>
        <p:spPr>
          <a:xfrm>
            <a:off x="2276999" y="21337523"/>
            <a:ext cx="4596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BA15B0-6860-4DBD-ABFC-5D4A3656407F}"/>
              </a:ext>
            </a:extLst>
          </p:cNvPr>
          <p:cNvSpPr/>
          <p:nvPr/>
        </p:nvSpPr>
        <p:spPr>
          <a:xfrm>
            <a:off x="2271363" y="22725490"/>
            <a:ext cx="459671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B85490-42B1-44F8-A112-C6617575C21A}"/>
              </a:ext>
            </a:extLst>
          </p:cNvPr>
          <p:cNvSpPr/>
          <p:nvPr/>
        </p:nvSpPr>
        <p:spPr>
          <a:xfrm>
            <a:off x="6955100" y="19910578"/>
            <a:ext cx="47119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F8A8C1-CDF5-46A8-8BAD-F175776452B5}"/>
              </a:ext>
            </a:extLst>
          </p:cNvPr>
          <p:cNvSpPr/>
          <p:nvPr/>
        </p:nvSpPr>
        <p:spPr>
          <a:xfrm>
            <a:off x="6929859" y="21337523"/>
            <a:ext cx="47119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CD40B57-B6C8-40C2-A0B9-C6382FF34775}"/>
              </a:ext>
            </a:extLst>
          </p:cNvPr>
          <p:cNvSpPr/>
          <p:nvPr/>
        </p:nvSpPr>
        <p:spPr>
          <a:xfrm>
            <a:off x="6929859" y="22744979"/>
            <a:ext cx="47119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A4088D-802D-43FA-ACFB-DC7842BFDA34}"/>
              </a:ext>
            </a:extLst>
          </p:cNvPr>
          <p:cNvSpPr/>
          <p:nvPr/>
        </p:nvSpPr>
        <p:spPr>
          <a:xfrm>
            <a:off x="2268371" y="24152435"/>
            <a:ext cx="93734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CC6BAB-C769-4A43-AFD4-75ECAC17A207}"/>
              </a:ext>
            </a:extLst>
          </p:cNvPr>
          <p:cNvSpPr/>
          <p:nvPr/>
        </p:nvSpPr>
        <p:spPr>
          <a:xfrm>
            <a:off x="2293611" y="25479286"/>
            <a:ext cx="937345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2156F26-75A3-4DBA-BBC9-A34FB00D67A5}"/>
              </a:ext>
            </a:extLst>
          </p:cNvPr>
          <p:cNvSpPr/>
          <p:nvPr/>
        </p:nvSpPr>
        <p:spPr>
          <a:xfrm>
            <a:off x="6929859" y="2399074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1EE3A11-7A20-47BC-92FD-56F0CBAE62BA}"/>
              </a:ext>
            </a:extLst>
          </p:cNvPr>
          <p:cNvSpPr/>
          <p:nvPr/>
        </p:nvSpPr>
        <p:spPr>
          <a:xfrm>
            <a:off x="6955098" y="3858265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F1F4AC-6FA5-4299-BB03-4143E7E9BFE6}"/>
              </a:ext>
            </a:extLst>
          </p:cNvPr>
          <p:cNvSpPr/>
          <p:nvPr/>
        </p:nvSpPr>
        <p:spPr>
          <a:xfrm>
            <a:off x="6955098" y="5400929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1157E5-B9DD-4FE5-86E2-3D2440F901D3}"/>
              </a:ext>
            </a:extLst>
          </p:cNvPr>
          <p:cNvSpPr/>
          <p:nvPr/>
        </p:nvSpPr>
        <p:spPr>
          <a:xfrm>
            <a:off x="6955098" y="6840122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8C0524-5E98-40A6-B182-D3CF870CB658}"/>
              </a:ext>
            </a:extLst>
          </p:cNvPr>
          <p:cNvSpPr/>
          <p:nvPr/>
        </p:nvSpPr>
        <p:spPr>
          <a:xfrm>
            <a:off x="6980338" y="8380861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E678820-23AD-497A-9F48-F2062D9BFB51}"/>
              </a:ext>
            </a:extLst>
          </p:cNvPr>
          <p:cNvSpPr/>
          <p:nvPr/>
        </p:nvSpPr>
        <p:spPr>
          <a:xfrm>
            <a:off x="6980338" y="9840052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FB51C5-D499-4BF3-BFBC-CDB7F3320C82}"/>
              </a:ext>
            </a:extLst>
          </p:cNvPr>
          <p:cNvSpPr/>
          <p:nvPr/>
        </p:nvSpPr>
        <p:spPr>
          <a:xfrm>
            <a:off x="6955100" y="11225715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83B3773-E6D3-41F5-A7D3-7CA4FA8A80E3}"/>
              </a:ext>
            </a:extLst>
          </p:cNvPr>
          <p:cNvSpPr/>
          <p:nvPr/>
        </p:nvSpPr>
        <p:spPr>
          <a:xfrm>
            <a:off x="6955100" y="12664015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9294CE-6F70-4117-8303-4F60A8D3BC90}"/>
              </a:ext>
            </a:extLst>
          </p:cNvPr>
          <p:cNvSpPr/>
          <p:nvPr/>
        </p:nvSpPr>
        <p:spPr>
          <a:xfrm>
            <a:off x="6929858" y="14238399"/>
            <a:ext cx="47119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FCD9A5-0193-46D4-A72F-D2C3BC7E0D8C}"/>
              </a:ext>
            </a:extLst>
          </p:cNvPr>
          <p:cNvSpPr/>
          <p:nvPr/>
        </p:nvSpPr>
        <p:spPr>
          <a:xfrm>
            <a:off x="11794067" y="2399074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5B88BB2-4D82-4406-8F89-4C391E439110}"/>
              </a:ext>
            </a:extLst>
          </p:cNvPr>
          <p:cNvSpPr/>
          <p:nvPr/>
        </p:nvSpPr>
        <p:spPr>
          <a:xfrm>
            <a:off x="11794066" y="3858265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0CAB769-F48A-45B9-8287-3BDA4843AAB4}"/>
              </a:ext>
            </a:extLst>
          </p:cNvPr>
          <p:cNvSpPr/>
          <p:nvPr/>
        </p:nvSpPr>
        <p:spPr>
          <a:xfrm>
            <a:off x="11811000" y="5413577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46A731-850C-4D40-B2EA-C9D56314B6DD}"/>
              </a:ext>
            </a:extLst>
          </p:cNvPr>
          <p:cNvSpPr/>
          <p:nvPr/>
        </p:nvSpPr>
        <p:spPr>
          <a:xfrm>
            <a:off x="11794066" y="6840122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597A7B1-E0E5-4E8D-A446-D481007BDAE3}"/>
              </a:ext>
            </a:extLst>
          </p:cNvPr>
          <p:cNvSpPr/>
          <p:nvPr/>
        </p:nvSpPr>
        <p:spPr>
          <a:xfrm>
            <a:off x="11794066" y="8407715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84AA72F-C150-439B-B910-6C2C6D9E651F}"/>
              </a:ext>
            </a:extLst>
          </p:cNvPr>
          <p:cNvSpPr/>
          <p:nvPr/>
        </p:nvSpPr>
        <p:spPr>
          <a:xfrm>
            <a:off x="11810999" y="9820115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EC5D814-1B7A-469A-AF0A-84E0C5C2B1B4}"/>
              </a:ext>
            </a:extLst>
          </p:cNvPr>
          <p:cNvSpPr/>
          <p:nvPr/>
        </p:nvSpPr>
        <p:spPr>
          <a:xfrm>
            <a:off x="11777032" y="11210052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7CF4B6-2824-4706-A189-BFD523FB1834}"/>
              </a:ext>
            </a:extLst>
          </p:cNvPr>
          <p:cNvSpPr/>
          <p:nvPr/>
        </p:nvSpPr>
        <p:spPr>
          <a:xfrm>
            <a:off x="11772635" y="12691203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18B6C75-F549-4644-9374-BC945E87E2D7}"/>
              </a:ext>
            </a:extLst>
          </p:cNvPr>
          <p:cNvSpPr/>
          <p:nvPr/>
        </p:nvSpPr>
        <p:spPr>
          <a:xfrm>
            <a:off x="11811000" y="14217243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75A4C56-2606-4359-9012-A4D0CE2B2B6A}"/>
              </a:ext>
            </a:extLst>
          </p:cNvPr>
          <p:cNvSpPr/>
          <p:nvPr/>
        </p:nvSpPr>
        <p:spPr>
          <a:xfrm>
            <a:off x="11794067" y="15579798"/>
            <a:ext cx="1065953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0644C94-0C7F-4680-AFC5-4FD3E49EEE6C}"/>
              </a:ext>
            </a:extLst>
          </p:cNvPr>
          <p:cNvSpPr/>
          <p:nvPr/>
        </p:nvSpPr>
        <p:spPr>
          <a:xfrm>
            <a:off x="11772635" y="17152721"/>
            <a:ext cx="1064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49D6670-019F-4D7E-B106-372A8A225100}"/>
              </a:ext>
            </a:extLst>
          </p:cNvPr>
          <p:cNvSpPr/>
          <p:nvPr/>
        </p:nvSpPr>
        <p:spPr>
          <a:xfrm>
            <a:off x="11811000" y="19902328"/>
            <a:ext cx="8204200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F6DFB18-FFB3-4F37-89C2-19B3D416916B}"/>
              </a:ext>
            </a:extLst>
          </p:cNvPr>
          <p:cNvSpPr/>
          <p:nvPr/>
        </p:nvSpPr>
        <p:spPr>
          <a:xfrm>
            <a:off x="11777032" y="21309993"/>
            <a:ext cx="8204200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7DAA217-0FE3-41EB-86F8-B2E16833263D}"/>
              </a:ext>
            </a:extLst>
          </p:cNvPr>
          <p:cNvSpPr/>
          <p:nvPr/>
        </p:nvSpPr>
        <p:spPr>
          <a:xfrm>
            <a:off x="11777032" y="22765938"/>
            <a:ext cx="8204200" cy="1260000"/>
          </a:xfrm>
          <a:prstGeom prst="rect">
            <a:avLst/>
          </a:prstGeom>
          <a:solidFill>
            <a:srgbClr val="F9E1BD">
              <a:alpha val="49804"/>
            </a:srgbClr>
          </a:solidFill>
          <a:ln>
            <a:solidFill>
              <a:srgbClr val="F4B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B8C1264-8E64-430B-91A3-620F6540BB24}"/>
              </a:ext>
            </a:extLst>
          </p:cNvPr>
          <p:cNvSpPr/>
          <p:nvPr/>
        </p:nvSpPr>
        <p:spPr>
          <a:xfrm>
            <a:off x="11772636" y="24141716"/>
            <a:ext cx="57872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047C1F-0DFE-4EFC-B1BF-8A9FD2A9D235}"/>
              </a:ext>
            </a:extLst>
          </p:cNvPr>
          <p:cNvSpPr/>
          <p:nvPr/>
        </p:nvSpPr>
        <p:spPr>
          <a:xfrm>
            <a:off x="11772636" y="25450014"/>
            <a:ext cx="578723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F23F37B-D274-4AD0-907D-0753AF1DCBF3}"/>
              </a:ext>
            </a:extLst>
          </p:cNvPr>
          <p:cNvSpPr/>
          <p:nvPr/>
        </p:nvSpPr>
        <p:spPr>
          <a:xfrm>
            <a:off x="17690678" y="24152435"/>
            <a:ext cx="47629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560D691-5212-470C-923E-05FFAF843284}"/>
              </a:ext>
            </a:extLst>
          </p:cNvPr>
          <p:cNvSpPr/>
          <p:nvPr/>
        </p:nvSpPr>
        <p:spPr>
          <a:xfrm>
            <a:off x="17690678" y="25450014"/>
            <a:ext cx="47629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3FFC3B2-61B4-45CB-B550-8B019DC302F5}"/>
              </a:ext>
            </a:extLst>
          </p:cNvPr>
          <p:cNvSpPr/>
          <p:nvPr/>
        </p:nvSpPr>
        <p:spPr>
          <a:xfrm>
            <a:off x="20122936" y="19902328"/>
            <a:ext cx="23137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2DB347-EB2C-40B2-B365-F11F4E8527BD}"/>
              </a:ext>
            </a:extLst>
          </p:cNvPr>
          <p:cNvSpPr/>
          <p:nvPr/>
        </p:nvSpPr>
        <p:spPr>
          <a:xfrm>
            <a:off x="20122936" y="21257549"/>
            <a:ext cx="231372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9AFB93E-4831-43E0-AB41-D42FE809E86C}"/>
              </a:ext>
            </a:extLst>
          </p:cNvPr>
          <p:cNvSpPr/>
          <p:nvPr/>
        </p:nvSpPr>
        <p:spPr>
          <a:xfrm>
            <a:off x="20116437" y="22745417"/>
            <a:ext cx="23202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B0F2C2-F514-4AC2-BA71-7A13EAE51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4506"/>
              </p:ext>
            </p:extLst>
          </p:nvPr>
        </p:nvGraphicFramePr>
        <p:xfrm>
          <a:off x="2243134" y="27005326"/>
          <a:ext cx="202823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81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74849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051825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  <a:gridCol w="2631689">
                  <a:extLst>
                    <a:ext uri="{9D8B030D-6E8A-4147-A177-3AD203B41FA5}">
                      <a16:colId xmlns:a16="http://schemas.microsoft.com/office/drawing/2014/main" val="311753711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654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656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658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670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BE9AF7D-1C24-4A18-AD05-E43F6919820B}"/>
              </a:ext>
            </a:extLst>
          </p:cNvPr>
          <p:cNvSpPr/>
          <p:nvPr/>
        </p:nvSpPr>
        <p:spPr>
          <a:xfrm>
            <a:off x="2243134" y="22914751"/>
            <a:ext cx="422539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519AC-96DA-49CF-8F48-1C9F9A9E1778}"/>
              </a:ext>
            </a:extLst>
          </p:cNvPr>
          <p:cNvSpPr/>
          <p:nvPr/>
        </p:nvSpPr>
        <p:spPr>
          <a:xfrm>
            <a:off x="2243134" y="19997549"/>
            <a:ext cx="202104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FF3BDA-3E44-44E1-A372-A5D79F449491}"/>
              </a:ext>
            </a:extLst>
          </p:cNvPr>
          <p:cNvSpPr/>
          <p:nvPr/>
        </p:nvSpPr>
        <p:spPr>
          <a:xfrm>
            <a:off x="2243133" y="21352770"/>
            <a:ext cx="202104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C54409-632B-4C11-99D2-3E34F30A907D}"/>
              </a:ext>
            </a:extLst>
          </p:cNvPr>
          <p:cNvSpPr/>
          <p:nvPr/>
        </p:nvSpPr>
        <p:spPr>
          <a:xfrm>
            <a:off x="2264567" y="2472555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96B96F-A5EA-4AB2-A121-647DF9B77671}"/>
              </a:ext>
            </a:extLst>
          </p:cNvPr>
          <p:cNvSpPr/>
          <p:nvPr/>
        </p:nvSpPr>
        <p:spPr>
          <a:xfrm>
            <a:off x="2264566" y="3931746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D21883-BE47-408A-B799-113FA8902521}"/>
              </a:ext>
            </a:extLst>
          </p:cNvPr>
          <p:cNvSpPr/>
          <p:nvPr/>
        </p:nvSpPr>
        <p:spPr>
          <a:xfrm>
            <a:off x="2281500" y="5487058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E4B2A8-481B-43DB-B49B-C9F5E485ED63}"/>
              </a:ext>
            </a:extLst>
          </p:cNvPr>
          <p:cNvSpPr/>
          <p:nvPr/>
        </p:nvSpPr>
        <p:spPr>
          <a:xfrm>
            <a:off x="2264566" y="6913603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CD7B18-3E72-4CEC-842D-AC256CF612D6}"/>
              </a:ext>
            </a:extLst>
          </p:cNvPr>
          <p:cNvSpPr/>
          <p:nvPr/>
        </p:nvSpPr>
        <p:spPr>
          <a:xfrm>
            <a:off x="2264566" y="8481196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102A5B-3B90-4C8D-B640-65939A954A32}"/>
              </a:ext>
            </a:extLst>
          </p:cNvPr>
          <p:cNvSpPr/>
          <p:nvPr/>
        </p:nvSpPr>
        <p:spPr>
          <a:xfrm>
            <a:off x="2281499" y="9893596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B5422E-F0E0-41FC-A391-88D23BDE56A7}"/>
              </a:ext>
            </a:extLst>
          </p:cNvPr>
          <p:cNvSpPr/>
          <p:nvPr/>
        </p:nvSpPr>
        <p:spPr>
          <a:xfrm>
            <a:off x="2247532" y="11283533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A381C1-1F1F-4FE0-8323-692280E38FD2}"/>
              </a:ext>
            </a:extLst>
          </p:cNvPr>
          <p:cNvSpPr/>
          <p:nvPr/>
        </p:nvSpPr>
        <p:spPr>
          <a:xfrm>
            <a:off x="2243135" y="12764684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BBEC23-CAF4-47E6-9F62-F047C4162EBB}"/>
              </a:ext>
            </a:extLst>
          </p:cNvPr>
          <p:cNvSpPr/>
          <p:nvPr/>
        </p:nvSpPr>
        <p:spPr>
          <a:xfrm>
            <a:off x="2281500" y="14290724"/>
            <a:ext cx="20195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B820E3-D215-47FA-B227-3BD625FC271F}"/>
              </a:ext>
            </a:extLst>
          </p:cNvPr>
          <p:cNvSpPr/>
          <p:nvPr/>
        </p:nvSpPr>
        <p:spPr>
          <a:xfrm>
            <a:off x="2344732" y="17145315"/>
            <a:ext cx="201088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7478CD-7783-4D3A-8631-82AA383F897E}"/>
              </a:ext>
            </a:extLst>
          </p:cNvPr>
          <p:cNvSpPr/>
          <p:nvPr/>
        </p:nvSpPr>
        <p:spPr>
          <a:xfrm>
            <a:off x="2344732" y="15676089"/>
            <a:ext cx="201088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4A924C-71A5-4D36-AB7A-B6ADA03DF7A6}"/>
              </a:ext>
            </a:extLst>
          </p:cNvPr>
          <p:cNvSpPr/>
          <p:nvPr/>
        </p:nvSpPr>
        <p:spPr>
          <a:xfrm>
            <a:off x="2344732" y="18571432"/>
            <a:ext cx="2010886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FECF14-D9F1-4C67-8CD5-6D5E2441FDF8}"/>
              </a:ext>
            </a:extLst>
          </p:cNvPr>
          <p:cNvSpPr/>
          <p:nvPr/>
        </p:nvSpPr>
        <p:spPr>
          <a:xfrm>
            <a:off x="4436002" y="2472555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F6CFFD-615C-408D-B16F-8575DC34682D}"/>
              </a:ext>
            </a:extLst>
          </p:cNvPr>
          <p:cNvSpPr/>
          <p:nvPr/>
        </p:nvSpPr>
        <p:spPr>
          <a:xfrm>
            <a:off x="4436003" y="3898672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CDEBE90-5A6A-4F58-AA03-F47F898EE739}"/>
              </a:ext>
            </a:extLst>
          </p:cNvPr>
          <p:cNvSpPr/>
          <p:nvPr/>
        </p:nvSpPr>
        <p:spPr>
          <a:xfrm>
            <a:off x="4436003" y="5460653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4AE169-1A80-4604-8DB5-38A080B61A80}"/>
              </a:ext>
            </a:extLst>
          </p:cNvPr>
          <p:cNvSpPr/>
          <p:nvPr/>
        </p:nvSpPr>
        <p:spPr>
          <a:xfrm>
            <a:off x="4436003" y="6886693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BF2AE5-E560-4031-83D4-23DE86D232BD}"/>
              </a:ext>
            </a:extLst>
          </p:cNvPr>
          <p:cNvSpPr/>
          <p:nvPr/>
        </p:nvSpPr>
        <p:spPr>
          <a:xfrm>
            <a:off x="4436001" y="8478927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D45B6D-8032-4171-9873-224BE6A8B6FF}"/>
              </a:ext>
            </a:extLst>
          </p:cNvPr>
          <p:cNvSpPr/>
          <p:nvPr/>
        </p:nvSpPr>
        <p:spPr>
          <a:xfrm>
            <a:off x="4436003" y="9901995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C929B8-8A00-41EC-8167-89A993B66E8B}"/>
              </a:ext>
            </a:extLst>
          </p:cNvPr>
          <p:cNvSpPr/>
          <p:nvPr/>
        </p:nvSpPr>
        <p:spPr>
          <a:xfrm>
            <a:off x="4436003" y="11273946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95612E-CAB1-4542-8BD8-F2B6BA89AEC1}"/>
              </a:ext>
            </a:extLst>
          </p:cNvPr>
          <p:cNvSpPr/>
          <p:nvPr/>
        </p:nvSpPr>
        <p:spPr>
          <a:xfrm>
            <a:off x="4436003" y="12745998"/>
            <a:ext cx="1801759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B0F2B8B-4A83-4FD8-91FC-798CD006233E}"/>
              </a:ext>
            </a:extLst>
          </p:cNvPr>
          <p:cNvSpPr/>
          <p:nvPr/>
        </p:nvSpPr>
        <p:spPr>
          <a:xfrm>
            <a:off x="4436002" y="14287657"/>
            <a:ext cx="180175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004F9C-D50D-43B6-A083-8EED0B1533E0}"/>
              </a:ext>
            </a:extLst>
          </p:cNvPr>
          <p:cNvSpPr/>
          <p:nvPr/>
        </p:nvSpPr>
        <p:spPr>
          <a:xfrm>
            <a:off x="6587067" y="22894480"/>
            <a:ext cx="1586652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D9A3BB-1C1B-4C40-AF36-655D26B86964}"/>
              </a:ext>
            </a:extLst>
          </p:cNvPr>
          <p:cNvSpPr/>
          <p:nvPr/>
        </p:nvSpPr>
        <p:spPr>
          <a:xfrm>
            <a:off x="4474367" y="24264175"/>
            <a:ext cx="1797922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A0D9D0-6147-4E96-8E5F-F03C1B8A65D5}"/>
              </a:ext>
            </a:extLst>
          </p:cNvPr>
          <p:cNvSpPr/>
          <p:nvPr/>
        </p:nvSpPr>
        <p:spPr>
          <a:xfrm>
            <a:off x="2247532" y="24273274"/>
            <a:ext cx="208687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E8BECE-B15B-4753-B7EC-E5D1BE4A9D78}"/>
              </a:ext>
            </a:extLst>
          </p:cNvPr>
          <p:cNvSpPr/>
          <p:nvPr/>
        </p:nvSpPr>
        <p:spPr>
          <a:xfrm>
            <a:off x="2281500" y="25605691"/>
            <a:ext cx="202104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8AEB66-6D7E-48A9-AE6F-A814C987D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16438"/>
              </p:ext>
            </p:extLst>
          </p:nvPr>
        </p:nvGraphicFramePr>
        <p:xfrm>
          <a:off x="2243134" y="27005326"/>
          <a:ext cx="20282331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268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11873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0794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230244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274849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  <a:gridCol w="2564782">
                  <a:extLst>
                    <a:ext uri="{9D8B030D-6E8A-4147-A177-3AD203B41FA5}">
                      <a16:colId xmlns:a16="http://schemas.microsoft.com/office/drawing/2014/main" val="3117537118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674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676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688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AF52E0E-5876-4D46-879C-F18EB7230A2D}"/>
              </a:ext>
            </a:extLst>
          </p:cNvPr>
          <p:cNvSpPr/>
          <p:nvPr/>
        </p:nvSpPr>
        <p:spPr>
          <a:xfrm>
            <a:off x="2243135" y="2472555"/>
            <a:ext cx="156723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E879B4-72D3-4599-BA2C-0C88D7BD612B}"/>
              </a:ext>
            </a:extLst>
          </p:cNvPr>
          <p:cNvSpPr/>
          <p:nvPr/>
        </p:nvSpPr>
        <p:spPr>
          <a:xfrm>
            <a:off x="2243137" y="3898672"/>
            <a:ext cx="449633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91BBEE-61C5-4FF9-B7B3-DE739F0F460E}"/>
              </a:ext>
            </a:extLst>
          </p:cNvPr>
          <p:cNvSpPr/>
          <p:nvPr/>
        </p:nvSpPr>
        <p:spPr>
          <a:xfrm>
            <a:off x="2243133" y="5460653"/>
            <a:ext cx="202823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F5D34A-BF4D-4333-990B-9198CB9194D3}"/>
              </a:ext>
            </a:extLst>
          </p:cNvPr>
          <p:cNvSpPr/>
          <p:nvPr/>
        </p:nvSpPr>
        <p:spPr>
          <a:xfrm>
            <a:off x="2243137" y="6886693"/>
            <a:ext cx="265059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0C5485-0E36-4990-BCD2-34059EDE39E2}"/>
              </a:ext>
            </a:extLst>
          </p:cNvPr>
          <p:cNvSpPr/>
          <p:nvPr/>
        </p:nvSpPr>
        <p:spPr>
          <a:xfrm>
            <a:off x="2243134" y="8478927"/>
            <a:ext cx="5681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A46879-0B80-4EA3-8203-7D9426A6F50A}"/>
              </a:ext>
            </a:extLst>
          </p:cNvPr>
          <p:cNvSpPr/>
          <p:nvPr/>
        </p:nvSpPr>
        <p:spPr>
          <a:xfrm>
            <a:off x="2243137" y="9901995"/>
            <a:ext cx="56816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246E38-0A11-4FD6-B5DA-3D905A4DBE80}"/>
              </a:ext>
            </a:extLst>
          </p:cNvPr>
          <p:cNvSpPr/>
          <p:nvPr/>
        </p:nvSpPr>
        <p:spPr>
          <a:xfrm>
            <a:off x="2243137" y="11273946"/>
            <a:ext cx="56816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792AE7-F78E-4D3D-B6C3-07E9B668BE9F}"/>
              </a:ext>
            </a:extLst>
          </p:cNvPr>
          <p:cNvSpPr/>
          <p:nvPr/>
        </p:nvSpPr>
        <p:spPr>
          <a:xfrm>
            <a:off x="2243137" y="12745998"/>
            <a:ext cx="56816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5F905E-BA5F-4556-836C-12E13B18E630}"/>
              </a:ext>
            </a:extLst>
          </p:cNvPr>
          <p:cNvSpPr/>
          <p:nvPr/>
        </p:nvSpPr>
        <p:spPr>
          <a:xfrm>
            <a:off x="2344732" y="15676089"/>
            <a:ext cx="254900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4A3A6C-3B42-4F46-BAD4-C00D22FF43BB}"/>
              </a:ext>
            </a:extLst>
          </p:cNvPr>
          <p:cNvSpPr/>
          <p:nvPr/>
        </p:nvSpPr>
        <p:spPr>
          <a:xfrm>
            <a:off x="2344732" y="14192922"/>
            <a:ext cx="43947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38660B-E9B8-4026-A0AB-7BEFC8E306AF}"/>
              </a:ext>
            </a:extLst>
          </p:cNvPr>
          <p:cNvSpPr/>
          <p:nvPr/>
        </p:nvSpPr>
        <p:spPr>
          <a:xfrm>
            <a:off x="2344732" y="17193661"/>
            <a:ext cx="55800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77F7F0-0429-4432-A57B-EC809DD5AFDB}"/>
              </a:ext>
            </a:extLst>
          </p:cNvPr>
          <p:cNvSpPr/>
          <p:nvPr/>
        </p:nvSpPr>
        <p:spPr>
          <a:xfrm>
            <a:off x="2344732" y="18711233"/>
            <a:ext cx="55800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C8DC40-0919-4EBC-91D8-E6A1990FBBC4}"/>
              </a:ext>
            </a:extLst>
          </p:cNvPr>
          <p:cNvSpPr/>
          <p:nvPr/>
        </p:nvSpPr>
        <p:spPr>
          <a:xfrm>
            <a:off x="2293931" y="20080707"/>
            <a:ext cx="20067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96657C-E2EB-456E-9797-AE00E052C51D}"/>
              </a:ext>
            </a:extLst>
          </p:cNvPr>
          <p:cNvSpPr/>
          <p:nvPr/>
        </p:nvSpPr>
        <p:spPr>
          <a:xfrm>
            <a:off x="2310863" y="21450181"/>
            <a:ext cx="2006706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18FFFB-031F-41D4-9377-EBDC6D2D57AB}"/>
              </a:ext>
            </a:extLst>
          </p:cNvPr>
          <p:cNvSpPr/>
          <p:nvPr/>
        </p:nvSpPr>
        <p:spPr>
          <a:xfrm>
            <a:off x="2310864" y="22838810"/>
            <a:ext cx="20050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45DF7A-7E52-4554-8652-974239C71CDB}"/>
              </a:ext>
            </a:extLst>
          </p:cNvPr>
          <p:cNvSpPr/>
          <p:nvPr/>
        </p:nvSpPr>
        <p:spPr>
          <a:xfrm>
            <a:off x="2344732" y="24264175"/>
            <a:ext cx="439473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859147-AA41-4542-A6BC-61A01B14FB27}"/>
              </a:ext>
            </a:extLst>
          </p:cNvPr>
          <p:cNvSpPr/>
          <p:nvPr/>
        </p:nvSpPr>
        <p:spPr>
          <a:xfrm>
            <a:off x="6899796" y="24264175"/>
            <a:ext cx="154611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7C8911-8F54-4632-B048-44713F979513}"/>
              </a:ext>
            </a:extLst>
          </p:cNvPr>
          <p:cNvSpPr/>
          <p:nvPr/>
        </p:nvSpPr>
        <p:spPr>
          <a:xfrm>
            <a:off x="2293932" y="25579961"/>
            <a:ext cx="2005013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D82AB2-D916-43DF-8148-C180ADEFB1BC}"/>
              </a:ext>
            </a:extLst>
          </p:cNvPr>
          <p:cNvSpPr/>
          <p:nvPr/>
        </p:nvSpPr>
        <p:spPr>
          <a:xfrm>
            <a:off x="9177867" y="10825943"/>
            <a:ext cx="428413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BE247B-7758-4E97-8EE0-BA3798A44AE7}"/>
              </a:ext>
            </a:extLst>
          </p:cNvPr>
          <p:cNvSpPr/>
          <p:nvPr/>
        </p:nvSpPr>
        <p:spPr>
          <a:xfrm>
            <a:off x="6899796" y="14192922"/>
            <a:ext cx="458100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BC301C4-CAF0-443D-B87E-E909A9525F60}"/>
              </a:ext>
            </a:extLst>
          </p:cNvPr>
          <p:cNvSpPr/>
          <p:nvPr/>
        </p:nvSpPr>
        <p:spPr>
          <a:xfrm>
            <a:off x="11480800" y="14192922"/>
            <a:ext cx="74845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978323-2CC4-4D8F-B787-7D201E9B42D6}"/>
              </a:ext>
            </a:extLst>
          </p:cNvPr>
          <p:cNvSpPr/>
          <p:nvPr/>
        </p:nvSpPr>
        <p:spPr>
          <a:xfrm>
            <a:off x="18965333" y="14192922"/>
            <a:ext cx="34713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6186EE-5769-48B6-B52F-72FCEF158FD7}"/>
              </a:ext>
            </a:extLst>
          </p:cNvPr>
          <p:cNvSpPr/>
          <p:nvPr/>
        </p:nvSpPr>
        <p:spPr>
          <a:xfrm>
            <a:off x="15942202" y="10882827"/>
            <a:ext cx="64944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C6C950-B9AE-4C33-B026-9DD9A2DAF24B}"/>
              </a:ext>
            </a:extLst>
          </p:cNvPr>
          <p:cNvSpPr/>
          <p:nvPr/>
        </p:nvSpPr>
        <p:spPr>
          <a:xfrm>
            <a:off x="9110174" y="17131985"/>
            <a:ext cx="133264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31230F-9F11-44F3-B0CD-3403EA75C2FC}"/>
              </a:ext>
            </a:extLst>
          </p:cNvPr>
          <p:cNvSpPr/>
          <p:nvPr/>
        </p:nvSpPr>
        <p:spPr>
          <a:xfrm>
            <a:off x="9167787" y="18621612"/>
            <a:ext cx="1332649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96D745-0EFF-4822-8194-EDB9295B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70728"/>
              </p:ext>
            </p:extLst>
          </p:nvPr>
        </p:nvGraphicFramePr>
        <p:xfrm>
          <a:off x="2243134" y="27005326"/>
          <a:ext cx="2034923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847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5437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252547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75570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08664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3189248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690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692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694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696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698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700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702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704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782F53A-75BB-4025-AD12-4634B359A6E7}"/>
              </a:ext>
            </a:extLst>
          </p:cNvPr>
          <p:cNvSpPr/>
          <p:nvPr/>
        </p:nvSpPr>
        <p:spPr>
          <a:xfrm>
            <a:off x="2954336" y="11001360"/>
            <a:ext cx="91360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37376C-4819-4518-B54A-8A7D5E5642D1}"/>
              </a:ext>
            </a:extLst>
          </p:cNvPr>
          <p:cNvSpPr/>
          <p:nvPr/>
        </p:nvSpPr>
        <p:spPr>
          <a:xfrm>
            <a:off x="2954335" y="5514960"/>
            <a:ext cx="91360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D19A87-3636-4397-8636-002C5BFBFD3E}"/>
              </a:ext>
            </a:extLst>
          </p:cNvPr>
          <p:cNvSpPr/>
          <p:nvPr/>
        </p:nvSpPr>
        <p:spPr>
          <a:xfrm>
            <a:off x="2954336" y="2619360"/>
            <a:ext cx="44285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30A8C0-ABBC-4AED-9BE1-EECFB23D364D}"/>
              </a:ext>
            </a:extLst>
          </p:cNvPr>
          <p:cNvSpPr/>
          <p:nvPr/>
        </p:nvSpPr>
        <p:spPr>
          <a:xfrm>
            <a:off x="2954335" y="14192922"/>
            <a:ext cx="1948233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822D5D-A5F2-4D2F-B28D-25B088CA5ED5}"/>
              </a:ext>
            </a:extLst>
          </p:cNvPr>
          <p:cNvSpPr/>
          <p:nvPr/>
        </p:nvSpPr>
        <p:spPr>
          <a:xfrm>
            <a:off x="2293931" y="20080707"/>
            <a:ext cx="74088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49B462-2429-4181-B9A1-F926806021BA}"/>
              </a:ext>
            </a:extLst>
          </p:cNvPr>
          <p:cNvSpPr/>
          <p:nvPr/>
        </p:nvSpPr>
        <p:spPr>
          <a:xfrm>
            <a:off x="2293931" y="21435466"/>
            <a:ext cx="201427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D648B5-FF1F-41F2-88EB-15A5087F5D84}"/>
              </a:ext>
            </a:extLst>
          </p:cNvPr>
          <p:cNvSpPr/>
          <p:nvPr/>
        </p:nvSpPr>
        <p:spPr>
          <a:xfrm>
            <a:off x="2293931" y="22825767"/>
            <a:ext cx="74088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C22970-2847-4BA0-906F-D5D15E994C03}"/>
              </a:ext>
            </a:extLst>
          </p:cNvPr>
          <p:cNvSpPr/>
          <p:nvPr/>
        </p:nvSpPr>
        <p:spPr>
          <a:xfrm>
            <a:off x="2293931" y="24196437"/>
            <a:ext cx="2014273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3A8A7D-E52F-4A53-A12C-F8B373145587}"/>
              </a:ext>
            </a:extLst>
          </p:cNvPr>
          <p:cNvSpPr/>
          <p:nvPr/>
        </p:nvSpPr>
        <p:spPr>
          <a:xfrm>
            <a:off x="2243134" y="25567107"/>
            <a:ext cx="2019353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70973F-DAF4-491A-A16C-53390D54DB3B}"/>
              </a:ext>
            </a:extLst>
          </p:cNvPr>
          <p:cNvSpPr/>
          <p:nvPr/>
        </p:nvSpPr>
        <p:spPr>
          <a:xfrm>
            <a:off x="9829269" y="20080707"/>
            <a:ext cx="4699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563EBE-933F-4169-8B47-21205CE934DC}"/>
              </a:ext>
            </a:extLst>
          </p:cNvPr>
          <p:cNvSpPr/>
          <p:nvPr/>
        </p:nvSpPr>
        <p:spPr>
          <a:xfrm>
            <a:off x="9829269" y="22825767"/>
            <a:ext cx="46995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3A8C8B-FCD7-40F4-9730-0051211EDD22}"/>
              </a:ext>
            </a:extLst>
          </p:cNvPr>
          <p:cNvSpPr/>
          <p:nvPr/>
        </p:nvSpPr>
        <p:spPr>
          <a:xfrm>
            <a:off x="14655269" y="20080707"/>
            <a:ext cx="7781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B2FC1A-9893-4697-83E8-BACEA7E6A74B}"/>
              </a:ext>
            </a:extLst>
          </p:cNvPr>
          <p:cNvSpPr/>
          <p:nvPr/>
        </p:nvSpPr>
        <p:spPr>
          <a:xfrm>
            <a:off x="14655269" y="22841678"/>
            <a:ext cx="7781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2694C8-B44C-49F8-BE09-64FB50725F14}"/>
              </a:ext>
            </a:extLst>
          </p:cNvPr>
          <p:cNvSpPr/>
          <p:nvPr/>
        </p:nvSpPr>
        <p:spPr>
          <a:xfrm>
            <a:off x="17373600" y="2550455"/>
            <a:ext cx="242146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50B0BA-0680-4C78-AEFB-5057B2AB8910}"/>
              </a:ext>
            </a:extLst>
          </p:cNvPr>
          <p:cNvSpPr/>
          <p:nvPr/>
        </p:nvSpPr>
        <p:spPr>
          <a:xfrm>
            <a:off x="17335233" y="5514960"/>
            <a:ext cx="510143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DA9154-B678-4939-BF7D-66BB2D36AA43}"/>
              </a:ext>
            </a:extLst>
          </p:cNvPr>
          <p:cNvSpPr/>
          <p:nvPr/>
        </p:nvSpPr>
        <p:spPr>
          <a:xfrm>
            <a:off x="14655269" y="8371689"/>
            <a:ext cx="7781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04D941-F0CC-4C6F-94E8-6DCB6AA4D278}"/>
              </a:ext>
            </a:extLst>
          </p:cNvPr>
          <p:cNvSpPr/>
          <p:nvPr/>
        </p:nvSpPr>
        <p:spPr>
          <a:xfrm>
            <a:off x="14655268" y="11001360"/>
            <a:ext cx="778139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27BA5E9-9F6F-4E71-AFC0-745D7B8A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20857"/>
              </p:ext>
            </p:extLst>
          </p:nvPr>
        </p:nvGraphicFramePr>
        <p:xfrm>
          <a:off x="2243134" y="27005326"/>
          <a:ext cx="2034923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412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497873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940312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07412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163336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100039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3323063">
                  <a:extLst>
                    <a:ext uri="{9D8B030D-6E8A-4147-A177-3AD203B41FA5}">
                      <a16:colId xmlns:a16="http://schemas.microsoft.com/office/drawing/2014/main" val="100840786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706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708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710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714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716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718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720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15D8B62-268C-42CF-BD9E-292A6B3D0C7A}"/>
              </a:ext>
            </a:extLst>
          </p:cNvPr>
          <p:cNvSpPr/>
          <p:nvPr/>
        </p:nvSpPr>
        <p:spPr>
          <a:xfrm>
            <a:off x="2908033" y="5426510"/>
            <a:ext cx="687943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2E4563-B8AB-4DF7-B9A2-08032E3E8422}"/>
              </a:ext>
            </a:extLst>
          </p:cNvPr>
          <p:cNvSpPr/>
          <p:nvPr/>
        </p:nvSpPr>
        <p:spPr>
          <a:xfrm>
            <a:off x="2908033" y="8371689"/>
            <a:ext cx="112821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759613-F94F-4965-B144-CBE9469FDB66}"/>
              </a:ext>
            </a:extLst>
          </p:cNvPr>
          <p:cNvSpPr/>
          <p:nvPr/>
        </p:nvSpPr>
        <p:spPr>
          <a:xfrm>
            <a:off x="5532700" y="2412217"/>
            <a:ext cx="169209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35C58-72B6-4B57-A969-62B732ED2779}"/>
              </a:ext>
            </a:extLst>
          </p:cNvPr>
          <p:cNvSpPr/>
          <p:nvPr/>
        </p:nvSpPr>
        <p:spPr>
          <a:xfrm>
            <a:off x="2954336" y="14192922"/>
            <a:ext cx="48349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EECF9B-DC70-4DD7-80D8-3D3B505465E9}"/>
              </a:ext>
            </a:extLst>
          </p:cNvPr>
          <p:cNvSpPr/>
          <p:nvPr/>
        </p:nvSpPr>
        <p:spPr>
          <a:xfrm>
            <a:off x="2908033" y="6973450"/>
            <a:ext cx="112821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02799E-459A-4F40-B9DE-19247530E1A6}"/>
              </a:ext>
            </a:extLst>
          </p:cNvPr>
          <p:cNvSpPr/>
          <p:nvPr/>
        </p:nvSpPr>
        <p:spPr>
          <a:xfrm>
            <a:off x="2908033" y="11029920"/>
            <a:ext cx="112821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403DD1-CCE0-4F74-9EAA-E0C28064F695}"/>
              </a:ext>
            </a:extLst>
          </p:cNvPr>
          <p:cNvSpPr/>
          <p:nvPr/>
        </p:nvSpPr>
        <p:spPr>
          <a:xfrm>
            <a:off x="9939867" y="9700804"/>
            <a:ext cx="42502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D221D9-7150-4213-9F57-123C7E411E06}"/>
              </a:ext>
            </a:extLst>
          </p:cNvPr>
          <p:cNvSpPr/>
          <p:nvPr/>
        </p:nvSpPr>
        <p:spPr>
          <a:xfrm>
            <a:off x="9939867" y="5426510"/>
            <a:ext cx="42502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E369F8-5617-4D4B-AA9B-1CF479AF23F3}"/>
              </a:ext>
            </a:extLst>
          </p:cNvPr>
          <p:cNvSpPr/>
          <p:nvPr/>
        </p:nvSpPr>
        <p:spPr>
          <a:xfrm>
            <a:off x="9939867" y="12611421"/>
            <a:ext cx="42502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E5F80-3B31-46F8-B7AE-7B0B6725DB80}"/>
              </a:ext>
            </a:extLst>
          </p:cNvPr>
          <p:cNvSpPr/>
          <p:nvPr/>
        </p:nvSpPr>
        <p:spPr>
          <a:xfrm>
            <a:off x="9939866" y="15773607"/>
            <a:ext cx="125137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17D90B-CC2A-4982-837E-E5C083AD467F}"/>
              </a:ext>
            </a:extLst>
          </p:cNvPr>
          <p:cNvSpPr/>
          <p:nvPr/>
        </p:nvSpPr>
        <p:spPr>
          <a:xfrm>
            <a:off x="9939867" y="14192106"/>
            <a:ext cx="42502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0482D4-B168-4AF5-B6B8-7B2DB5CE478F}"/>
              </a:ext>
            </a:extLst>
          </p:cNvPr>
          <p:cNvSpPr/>
          <p:nvPr/>
        </p:nvSpPr>
        <p:spPr>
          <a:xfrm>
            <a:off x="2908033" y="19941531"/>
            <a:ext cx="112821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B8F4D1-6DB8-480B-A276-BFC69DFA1022}"/>
              </a:ext>
            </a:extLst>
          </p:cNvPr>
          <p:cNvSpPr/>
          <p:nvPr/>
        </p:nvSpPr>
        <p:spPr>
          <a:xfrm>
            <a:off x="2954336" y="21413807"/>
            <a:ext cx="112821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5B8B15-5E01-4971-AC50-07AED82CF092}"/>
              </a:ext>
            </a:extLst>
          </p:cNvPr>
          <p:cNvSpPr/>
          <p:nvPr/>
        </p:nvSpPr>
        <p:spPr>
          <a:xfrm>
            <a:off x="2954336" y="22760586"/>
            <a:ext cx="1128210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92A816-2B32-468A-A545-49BD05B8A6C8}"/>
              </a:ext>
            </a:extLst>
          </p:cNvPr>
          <p:cNvSpPr/>
          <p:nvPr/>
        </p:nvSpPr>
        <p:spPr>
          <a:xfrm>
            <a:off x="2954336" y="24107365"/>
            <a:ext cx="48349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8AC258-1358-4524-96E5-F3369FCD33FB}"/>
              </a:ext>
            </a:extLst>
          </p:cNvPr>
          <p:cNvSpPr/>
          <p:nvPr/>
        </p:nvSpPr>
        <p:spPr>
          <a:xfrm>
            <a:off x="2954336" y="25458386"/>
            <a:ext cx="48349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BF42BE-A8E3-4ADB-B0B3-5A6E73DC2440}"/>
              </a:ext>
            </a:extLst>
          </p:cNvPr>
          <p:cNvSpPr/>
          <p:nvPr/>
        </p:nvSpPr>
        <p:spPr>
          <a:xfrm>
            <a:off x="14236436" y="17176846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EC2F98-B07B-4DD8-963A-F86338FE9CF6}"/>
              </a:ext>
            </a:extLst>
          </p:cNvPr>
          <p:cNvSpPr/>
          <p:nvPr/>
        </p:nvSpPr>
        <p:spPr>
          <a:xfrm>
            <a:off x="14236436" y="18436846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0B329D-B51D-41E2-9D65-F80AE2B56F6B}"/>
              </a:ext>
            </a:extLst>
          </p:cNvPr>
          <p:cNvSpPr/>
          <p:nvPr/>
        </p:nvSpPr>
        <p:spPr>
          <a:xfrm>
            <a:off x="14236436" y="19846373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B3F26F-12D8-498B-8149-9AAF2630C8F3}"/>
              </a:ext>
            </a:extLst>
          </p:cNvPr>
          <p:cNvSpPr/>
          <p:nvPr/>
        </p:nvSpPr>
        <p:spPr>
          <a:xfrm>
            <a:off x="14236436" y="21421586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5E3580F-D8D0-4D15-B65B-C54F4FFD830C}"/>
              </a:ext>
            </a:extLst>
          </p:cNvPr>
          <p:cNvSpPr/>
          <p:nvPr/>
        </p:nvSpPr>
        <p:spPr>
          <a:xfrm>
            <a:off x="14236436" y="22795850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8529A0-9273-489B-AC98-8F30B381C49C}"/>
              </a:ext>
            </a:extLst>
          </p:cNvPr>
          <p:cNvSpPr/>
          <p:nvPr/>
        </p:nvSpPr>
        <p:spPr>
          <a:xfrm>
            <a:off x="14236436" y="24107365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BD2052-9E09-4787-974A-B66A58BA9F9E}"/>
              </a:ext>
            </a:extLst>
          </p:cNvPr>
          <p:cNvSpPr/>
          <p:nvPr/>
        </p:nvSpPr>
        <p:spPr>
          <a:xfrm>
            <a:off x="14236436" y="25437892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94D340-BB67-41E2-81A1-B4018E066F06}"/>
              </a:ext>
            </a:extLst>
          </p:cNvPr>
          <p:cNvSpPr/>
          <p:nvPr/>
        </p:nvSpPr>
        <p:spPr>
          <a:xfrm>
            <a:off x="14293454" y="12619475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AF5FC9-B1D8-4345-9796-1A8F0D7C715D}"/>
              </a:ext>
            </a:extLst>
          </p:cNvPr>
          <p:cNvSpPr/>
          <p:nvPr/>
        </p:nvSpPr>
        <p:spPr>
          <a:xfrm>
            <a:off x="14268053" y="14179575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08036A0-1C95-478A-B949-1554B9678766}"/>
              </a:ext>
            </a:extLst>
          </p:cNvPr>
          <p:cNvSpPr/>
          <p:nvPr/>
        </p:nvSpPr>
        <p:spPr>
          <a:xfrm>
            <a:off x="14236435" y="11059375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8CDBED-8CD5-400A-8112-17242D9100DB}"/>
              </a:ext>
            </a:extLst>
          </p:cNvPr>
          <p:cNvSpPr/>
          <p:nvPr/>
        </p:nvSpPr>
        <p:spPr>
          <a:xfrm>
            <a:off x="14293454" y="5420108"/>
            <a:ext cx="82171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D755EC-1F62-4580-9202-E50C832B3EF4}"/>
              </a:ext>
            </a:extLst>
          </p:cNvPr>
          <p:cNvSpPr/>
          <p:nvPr/>
        </p:nvSpPr>
        <p:spPr>
          <a:xfrm>
            <a:off x="16586200" y="3910852"/>
            <a:ext cx="5924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C03ED3-FD8A-4126-A9E6-B856D32C04E6}"/>
              </a:ext>
            </a:extLst>
          </p:cNvPr>
          <p:cNvSpPr/>
          <p:nvPr/>
        </p:nvSpPr>
        <p:spPr>
          <a:xfrm>
            <a:off x="16529181" y="6918743"/>
            <a:ext cx="5924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32DBFE-0DA8-44CA-BD1B-8F44289FD9AA}"/>
              </a:ext>
            </a:extLst>
          </p:cNvPr>
          <p:cNvSpPr/>
          <p:nvPr/>
        </p:nvSpPr>
        <p:spPr>
          <a:xfrm>
            <a:off x="16529181" y="8302965"/>
            <a:ext cx="5924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5CA5F6-8BFD-48B6-9F8B-FAA34598D66C}"/>
              </a:ext>
            </a:extLst>
          </p:cNvPr>
          <p:cNvSpPr/>
          <p:nvPr/>
        </p:nvSpPr>
        <p:spPr>
          <a:xfrm>
            <a:off x="16528916" y="9700804"/>
            <a:ext cx="5924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B41F909-627C-4D98-923E-2112407BB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76417"/>
              </p:ext>
            </p:extLst>
          </p:nvPr>
        </p:nvGraphicFramePr>
        <p:xfrm>
          <a:off x="2243134" y="27005326"/>
          <a:ext cx="2028232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72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305543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010829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676293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3546087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722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724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726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732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734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648C2758-7E43-427F-837C-8F213D18C5F2}"/>
              </a:ext>
            </a:extLst>
          </p:cNvPr>
          <p:cNvSpPr/>
          <p:nvPr/>
        </p:nvSpPr>
        <p:spPr>
          <a:xfrm>
            <a:off x="2631614" y="247849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B8BBB0-916D-45EB-8F9C-287F697D7B5F}"/>
              </a:ext>
            </a:extLst>
          </p:cNvPr>
          <p:cNvSpPr/>
          <p:nvPr/>
        </p:nvSpPr>
        <p:spPr>
          <a:xfrm>
            <a:off x="2631614" y="389089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B457E-59FD-49A0-97D6-A3EB1D4FB15E}"/>
              </a:ext>
            </a:extLst>
          </p:cNvPr>
          <p:cNvSpPr/>
          <p:nvPr/>
        </p:nvSpPr>
        <p:spPr>
          <a:xfrm>
            <a:off x="2631614" y="530329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70EEB-6B38-48B0-BAE2-B84B19BCD85A}"/>
              </a:ext>
            </a:extLst>
          </p:cNvPr>
          <p:cNvSpPr/>
          <p:nvPr/>
        </p:nvSpPr>
        <p:spPr>
          <a:xfrm>
            <a:off x="2631614" y="686539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418C90-C05C-4EB3-8BE4-9134C8140B62}"/>
              </a:ext>
            </a:extLst>
          </p:cNvPr>
          <p:cNvSpPr/>
          <p:nvPr/>
        </p:nvSpPr>
        <p:spPr>
          <a:xfrm>
            <a:off x="2631614" y="827779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40DB10-61EE-4F34-9659-28443B471007}"/>
              </a:ext>
            </a:extLst>
          </p:cNvPr>
          <p:cNvSpPr/>
          <p:nvPr/>
        </p:nvSpPr>
        <p:spPr>
          <a:xfrm>
            <a:off x="2631614" y="9715698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3FE809-5E7A-4101-8CFF-88F45423270D}"/>
              </a:ext>
            </a:extLst>
          </p:cNvPr>
          <p:cNvSpPr/>
          <p:nvPr/>
        </p:nvSpPr>
        <p:spPr>
          <a:xfrm>
            <a:off x="2631614" y="11006911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CA5F68-5327-4EA3-ABE8-3DFED8167C70}"/>
              </a:ext>
            </a:extLst>
          </p:cNvPr>
          <p:cNvSpPr/>
          <p:nvPr/>
        </p:nvSpPr>
        <p:spPr>
          <a:xfrm>
            <a:off x="2631614" y="12486998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19081A-3269-4116-9593-C3036372D22C}"/>
              </a:ext>
            </a:extLst>
          </p:cNvPr>
          <p:cNvSpPr/>
          <p:nvPr/>
        </p:nvSpPr>
        <p:spPr>
          <a:xfrm>
            <a:off x="2631614" y="14188113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8E8F24-4699-4186-B0E2-8981D1936E14}"/>
              </a:ext>
            </a:extLst>
          </p:cNvPr>
          <p:cNvSpPr/>
          <p:nvPr/>
        </p:nvSpPr>
        <p:spPr>
          <a:xfrm>
            <a:off x="2631615" y="15773607"/>
            <a:ext cx="26896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F7FACD-C66A-46D8-9F8B-8FAFBFDD9210}"/>
              </a:ext>
            </a:extLst>
          </p:cNvPr>
          <p:cNvSpPr/>
          <p:nvPr/>
        </p:nvSpPr>
        <p:spPr>
          <a:xfrm>
            <a:off x="2631614" y="17284907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196074-40AE-4531-866D-70E5A3C83E9B}"/>
              </a:ext>
            </a:extLst>
          </p:cNvPr>
          <p:cNvSpPr/>
          <p:nvPr/>
        </p:nvSpPr>
        <p:spPr>
          <a:xfrm>
            <a:off x="2631614" y="18638168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B140D0-6A1E-4ECC-8C9A-D18E096A3567}"/>
              </a:ext>
            </a:extLst>
          </p:cNvPr>
          <p:cNvSpPr/>
          <p:nvPr/>
        </p:nvSpPr>
        <p:spPr>
          <a:xfrm>
            <a:off x="2631615" y="20145335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0959D9-58E9-4C5B-A588-F223822D7F1E}"/>
              </a:ext>
            </a:extLst>
          </p:cNvPr>
          <p:cNvSpPr/>
          <p:nvPr/>
        </p:nvSpPr>
        <p:spPr>
          <a:xfrm>
            <a:off x="2631614" y="21459969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74C59F-45A6-498B-9A0E-8E5C79905D60}"/>
              </a:ext>
            </a:extLst>
          </p:cNvPr>
          <p:cNvSpPr/>
          <p:nvPr/>
        </p:nvSpPr>
        <p:spPr>
          <a:xfrm>
            <a:off x="2631615" y="24159832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D4D07A7-8608-4E79-A132-3F9C1E47F5B4}"/>
              </a:ext>
            </a:extLst>
          </p:cNvPr>
          <p:cNvSpPr/>
          <p:nvPr/>
        </p:nvSpPr>
        <p:spPr>
          <a:xfrm>
            <a:off x="2631614" y="25539721"/>
            <a:ext cx="26896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71198F-22CA-449C-83CA-552A906A35EB}"/>
              </a:ext>
            </a:extLst>
          </p:cNvPr>
          <p:cNvSpPr/>
          <p:nvPr/>
        </p:nvSpPr>
        <p:spPr>
          <a:xfrm>
            <a:off x="5321301" y="19910303"/>
            <a:ext cx="172041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037B4-B550-4289-9187-859C95E50EFA}"/>
              </a:ext>
            </a:extLst>
          </p:cNvPr>
          <p:cNvSpPr/>
          <p:nvPr/>
        </p:nvSpPr>
        <p:spPr>
          <a:xfrm>
            <a:off x="5321298" y="21421603"/>
            <a:ext cx="172041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874F29-9468-4072-9EC9-DDE6AF24350F}"/>
              </a:ext>
            </a:extLst>
          </p:cNvPr>
          <p:cNvSpPr/>
          <p:nvPr/>
        </p:nvSpPr>
        <p:spPr>
          <a:xfrm>
            <a:off x="2631614" y="22719969"/>
            <a:ext cx="198938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A6D98C-0E93-4451-8152-54BFA38E5CC1}"/>
              </a:ext>
            </a:extLst>
          </p:cNvPr>
          <p:cNvSpPr/>
          <p:nvPr/>
        </p:nvSpPr>
        <p:spPr>
          <a:xfrm>
            <a:off x="5321298" y="24195660"/>
            <a:ext cx="172041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064DC5-C972-4C6E-A7EB-89D502DDE481}"/>
              </a:ext>
            </a:extLst>
          </p:cNvPr>
          <p:cNvSpPr/>
          <p:nvPr/>
        </p:nvSpPr>
        <p:spPr>
          <a:xfrm>
            <a:off x="5321297" y="25498159"/>
            <a:ext cx="172041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4DAE0C-D127-4189-8B6E-4BC6B5202963}"/>
              </a:ext>
            </a:extLst>
          </p:cNvPr>
          <p:cNvSpPr/>
          <p:nvPr/>
        </p:nvSpPr>
        <p:spPr>
          <a:xfrm>
            <a:off x="5321297" y="14188113"/>
            <a:ext cx="172041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12A97-5AA4-4CD3-8C61-8BEF2CB8338B}"/>
              </a:ext>
            </a:extLst>
          </p:cNvPr>
          <p:cNvSpPr/>
          <p:nvPr/>
        </p:nvSpPr>
        <p:spPr>
          <a:xfrm>
            <a:off x="11119940" y="15622986"/>
            <a:ext cx="82171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F4D0671-F004-4D81-AD9A-0688F0C0E81E}"/>
              </a:ext>
            </a:extLst>
          </p:cNvPr>
          <p:cNvSpPr/>
          <p:nvPr/>
        </p:nvSpPr>
        <p:spPr>
          <a:xfrm>
            <a:off x="9110035" y="8277799"/>
            <a:ext cx="13415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5AD006-6C23-4458-96A8-779BDF615F22}"/>
              </a:ext>
            </a:extLst>
          </p:cNvPr>
          <p:cNvSpPr/>
          <p:nvPr/>
        </p:nvSpPr>
        <p:spPr>
          <a:xfrm>
            <a:off x="9110034" y="9746911"/>
            <a:ext cx="13415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04EC52-30B0-4800-B9EA-98925754DD9A}"/>
              </a:ext>
            </a:extLst>
          </p:cNvPr>
          <p:cNvSpPr/>
          <p:nvPr/>
        </p:nvSpPr>
        <p:spPr>
          <a:xfrm>
            <a:off x="9110036" y="11004461"/>
            <a:ext cx="13415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CE02B30-310B-410B-9983-91324999717C}"/>
              </a:ext>
            </a:extLst>
          </p:cNvPr>
          <p:cNvSpPr/>
          <p:nvPr/>
        </p:nvSpPr>
        <p:spPr>
          <a:xfrm>
            <a:off x="9110033" y="12626312"/>
            <a:ext cx="134154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5FEAFF-B0BC-4F14-8172-D3D19C95B4E2}"/>
              </a:ext>
            </a:extLst>
          </p:cNvPr>
          <p:cNvSpPr/>
          <p:nvPr/>
        </p:nvSpPr>
        <p:spPr>
          <a:xfrm>
            <a:off x="16714381" y="2375254"/>
            <a:ext cx="5811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23DF2B8-B514-4BA5-9411-104E31B0AC77}"/>
              </a:ext>
            </a:extLst>
          </p:cNvPr>
          <p:cNvSpPr/>
          <p:nvPr/>
        </p:nvSpPr>
        <p:spPr>
          <a:xfrm>
            <a:off x="16714380" y="3923651"/>
            <a:ext cx="5811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512893C-4F9B-45B5-BFC5-82F99241515C}"/>
              </a:ext>
            </a:extLst>
          </p:cNvPr>
          <p:cNvSpPr/>
          <p:nvPr/>
        </p:nvSpPr>
        <p:spPr>
          <a:xfrm>
            <a:off x="16714379" y="5543299"/>
            <a:ext cx="5811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A23280-932A-45DE-A24E-F7FE2624ADE0}"/>
              </a:ext>
            </a:extLst>
          </p:cNvPr>
          <p:cNvSpPr/>
          <p:nvPr/>
        </p:nvSpPr>
        <p:spPr>
          <a:xfrm>
            <a:off x="16714386" y="6993779"/>
            <a:ext cx="58110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DFB05D-E5E7-4C8C-84D3-4834E1EDAEE1}"/>
              </a:ext>
            </a:extLst>
          </p:cNvPr>
          <p:cNvSpPr/>
          <p:nvPr/>
        </p:nvSpPr>
        <p:spPr>
          <a:xfrm>
            <a:off x="19337104" y="17197708"/>
            <a:ext cx="31210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1EAFAFF-EF81-43AB-B2BE-4BA0B57CCCF6}"/>
              </a:ext>
            </a:extLst>
          </p:cNvPr>
          <p:cNvSpPr/>
          <p:nvPr/>
        </p:nvSpPr>
        <p:spPr>
          <a:xfrm>
            <a:off x="19337104" y="18517306"/>
            <a:ext cx="312105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437C3E0-F495-45DB-B85F-4F7789850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59229"/>
              </p:ext>
            </p:extLst>
          </p:nvPr>
        </p:nvGraphicFramePr>
        <p:xfrm>
          <a:off x="2243134" y="27005326"/>
          <a:ext cx="20282330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649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9643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672682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538869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74127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096429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1739590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2039863722"/>
                    </a:ext>
                  </a:extLst>
                </a:gridCol>
                <a:gridCol w="2297151">
                  <a:extLst>
                    <a:ext uri="{9D8B030D-6E8A-4147-A177-3AD203B41FA5}">
                      <a16:colId xmlns:a16="http://schemas.microsoft.com/office/drawing/2014/main" val="1866384445"/>
                    </a:ext>
                  </a:extLst>
                </a:gridCol>
                <a:gridCol w="2564781">
                  <a:extLst>
                    <a:ext uri="{9D8B030D-6E8A-4147-A177-3AD203B41FA5}">
                      <a16:colId xmlns:a16="http://schemas.microsoft.com/office/drawing/2014/main" val="249349294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738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740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748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752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754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9BC0598-3A10-4FCF-A465-F0827325394C}"/>
              </a:ext>
            </a:extLst>
          </p:cNvPr>
          <p:cNvSpPr/>
          <p:nvPr/>
        </p:nvSpPr>
        <p:spPr>
          <a:xfrm>
            <a:off x="2243134" y="8341594"/>
            <a:ext cx="4822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48EE10-09F6-4EF6-81F5-769A6A48E097}"/>
              </a:ext>
            </a:extLst>
          </p:cNvPr>
          <p:cNvSpPr/>
          <p:nvPr/>
        </p:nvSpPr>
        <p:spPr>
          <a:xfrm>
            <a:off x="2243133" y="9746911"/>
            <a:ext cx="4822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3A9FAF-3709-43F8-B272-846DE0AB58A5}"/>
              </a:ext>
            </a:extLst>
          </p:cNvPr>
          <p:cNvSpPr/>
          <p:nvPr/>
        </p:nvSpPr>
        <p:spPr>
          <a:xfrm>
            <a:off x="2243136" y="2375254"/>
            <a:ext cx="26903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03B5F1-4B99-4068-A1F6-EE579E73BC18}"/>
              </a:ext>
            </a:extLst>
          </p:cNvPr>
          <p:cNvSpPr/>
          <p:nvPr/>
        </p:nvSpPr>
        <p:spPr>
          <a:xfrm>
            <a:off x="2243135" y="3923651"/>
            <a:ext cx="26903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C04092-4BCC-45AA-AAD1-90B67CF64D9A}"/>
              </a:ext>
            </a:extLst>
          </p:cNvPr>
          <p:cNvSpPr/>
          <p:nvPr/>
        </p:nvSpPr>
        <p:spPr>
          <a:xfrm>
            <a:off x="5057314" y="2339629"/>
            <a:ext cx="20084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D254DF-D5F2-4AAA-9C56-371544B679BA}"/>
              </a:ext>
            </a:extLst>
          </p:cNvPr>
          <p:cNvSpPr/>
          <p:nvPr/>
        </p:nvSpPr>
        <p:spPr>
          <a:xfrm>
            <a:off x="5057314" y="3898461"/>
            <a:ext cx="200840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73AA97-81B4-4FB4-B5D6-58320FE21C26}"/>
              </a:ext>
            </a:extLst>
          </p:cNvPr>
          <p:cNvSpPr/>
          <p:nvPr/>
        </p:nvSpPr>
        <p:spPr>
          <a:xfrm>
            <a:off x="2243119" y="5452921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4686062-C93F-47AB-AAF1-8443F0EE8C14}"/>
              </a:ext>
            </a:extLst>
          </p:cNvPr>
          <p:cNvSpPr/>
          <p:nvPr/>
        </p:nvSpPr>
        <p:spPr>
          <a:xfrm>
            <a:off x="2243118" y="6976128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33BE60-6AEA-46E5-A005-E17D2C804A0D}"/>
              </a:ext>
            </a:extLst>
          </p:cNvPr>
          <p:cNvSpPr/>
          <p:nvPr/>
        </p:nvSpPr>
        <p:spPr>
          <a:xfrm>
            <a:off x="2243141" y="11169602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57F15A-19C6-49AE-B717-01B06E887325}"/>
              </a:ext>
            </a:extLst>
          </p:cNvPr>
          <p:cNvSpPr/>
          <p:nvPr/>
        </p:nvSpPr>
        <p:spPr>
          <a:xfrm>
            <a:off x="2243141" y="12600615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34F3D9-9E29-43CB-8229-D25E8836C2BB}"/>
              </a:ext>
            </a:extLst>
          </p:cNvPr>
          <p:cNvSpPr/>
          <p:nvPr/>
        </p:nvSpPr>
        <p:spPr>
          <a:xfrm>
            <a:off x="2243117" y="14139231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96AC01-AE73-42F5-9D70-C3D6B33F0A50}"/>
              </a:ext>
            </a:extLst>
          </p:cNvPr>
          <p:cNvSpPr/>
          <p:nvPr/>
        </p:nvSpPr>
        <p:spPr>
          <a:xfrm>
            <a:off x="2243116" y="17170380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4264EFE-0CF3-4EAE-B805-0FA662F7BA3E}"/>
              </a:ext>
            </a:extLst>
          </p:cNvPr>
          <p:cNvSpPr/>
          <p:nvPr/>
        </p:nvSpPr>
        <p:spPr>
          <a:xfrm>
            <a:off x="2243141" y="18601393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F45246-48C0-4F70-BDF4-B721AF721CB3}"/>
              </a:ext>
            </a:extLst>
          </p:cNvPr>
          <p:cNvSpPr/>
          <p:nvPr/>
        </p:nvSpPr>
        <p:spPr>
          <a:xfrm>
            <a:off x="2243150" y="19936868"/>
            <a:ext cx="4822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469EA16-2119-45C2-8967-835DFF650DE5}"/>
              </a:ext>
            </a:extLst>
          </p:cNvPr>
          <p:cNvSpPr/>
          <p:nvPr/>
        </p:nvSpPr>
        <p:spPr>
          <a:xfrm>
            <a:off x="2243116" y="22762218"/>
            <a:ext cx="48225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938D95-8DDD-4F40-826F-F00691B185CC}"/>
              </a:ext>
            </a:extLst>
          </p:cNvPr>
          <p:cNvSpPr/>
          <p:nvPr/>
        </p:nvSpPr>
        <p:spPr>
          <a:xfrm>
            <a:off x="2306697" y="21349543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D6CE42-589A-4AE9-BFE6-6CB5F1FFFE66}"/>
              </a:ext>
            </a:extLst>
          </p:cNvPr>
          <p:cNvSpPr/>
          <p:nvPr/>
        </p:nvSpPr>
        <p:spPr>
          <a:xfrm>
            <a:off x="2243150" y="24174893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F27590-C619-4E74-B96E-207DEB5A4FBD}"/>
              </a:ext>
            </a:extLst>
          </p:cNvPr>
          <p:cNvSpPr/>
          <p:nvPr/>
        </p:nvSpPr>
        <p:spPr>
          <a:xfrm>
            <a:off x="2243150" y="25511974"/>
            <a:ext cx="482259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39ECFD-4810-4F9B-98E2-948A90A0A872}"/>
              </a:ext>
            </a:extLst>
          </p:cNvPr>
          <p:cNvSpPr/>
          <p:nvPr/>
        </p:nvSpPr>
        <p:spPr>
          <a:xfrm>
            <a:off x="7218122" y="5452921"/>
            <a:ext cx="3095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5F5DAED-E38B-47D4-9713-41C9B0F5BAA2}"/>
              </a:ext>
            </a:extLst>
          </p:cNvPr>
          <p:cNvSpPr/>
          <p:nvPr/>
        </p:nvSpPr>
        <p:spPr>
          <a:xfrm>
            <a:off x="7218122" y="6976128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5158D6-1ED5-4FCC-96FA-AD6253A8AA29}"/>
              </a:ext>
            </a:extLst>
          </p:cNvPr>
          <p:cNvSpPr/>
          <p:nvPr/>
        </p:nvSpPr>
        <p:spPr>
          <a:xfrm>
            <a:off x="7218121" y="8341594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89FAF6-878B-472F-9295-7E75C042E891}"/>
              </a:ext>
            </a:extLst>
          </p:cNvPr>
          <p:cNvSpPr/>
          <p:nvPr/>
        </p:nvSpPr>
        <p:spPr>
          <a:xfrm>
            <a:off x="7218122" y="9746911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686FC9-F33C-4789-9403-0B8A47BF7847}"/>
              </a:ext>
            </a:extLst>
          </p:cNvPr>
          <p:cNvSpPr/>
          <p:nvPr/>
        </p:nvSpPr>
        <p:spPr>
          <a:xfrm>
            <a:off x="7218122" y="11104817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E67E7C-54C2-4B59-A73F-1EC791DC6CBA}"/>
              </a:ext>
            </a:extLst>
          </p:cNvPr>
          <p:cNvSpPr/>
          <p:nvPr/>
        </p:nvSpPr>
        <p:spPr>
          <a:xfrm>
            <a:off x="7218120" y="12556032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D6D07F-E8BA-479B-8A56-414B5D01A204}"/>
              </a:ext>
            </a:extLst>
          </p:cNvPr>
          <p:cNvSpPr/>
          <p:nvPr/>
        </p:nvSpPr>
        <p:spPr>
          <a:xfrm>
            <a:off x="7218119" y="14107279"/>
            <a:ext cx="309545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1F760E-8300-40D6-A1B8-5F4345521EA9}"/>
              </a:ext>
            </a:extLst>
          </p:cNvPr>
          <p:cNvSpPr/>
          <p:nvPr/>
        </p:nvSpPr>
        <p:spPr>
          <a:xfrm>
            <a:off x="9308829" y="17109741"/>
            <a:ext cx="30954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DEC825-D2AC-4C9E-ABCC-D60A32732DC2}"/>
              </a:ext>
            </a:extLst>
          </p:cNvPr>
          <p:cNvSpPr/>
          <p:nvPr/>
        </p:nvSpPr>
        <p:spPr>
          <a:xfrm>
            <a:off x="9308829" y="18475207"/>
            <a:ext cx="309545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C221D80-0EC6-4330-A342-E629247C91E0}"/>
              </a:ext>
            </a:extLst>
          </p:cNvPr>
          <p:cNvSpPr/>
          <p:nvPr/>
        </p:nvSpPr>
        <p:spPr>
          <a:xfrm>
            <a:off x="10395885" y="15545667"/>
            <a:ext cx="410692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EEBC131-0828-4FD1-9BE7-A40FB83C5CC8}"/>
              </a:ext>
            </a:extLst>
          </p:cNvPr>
          <p:cNvSpPr/>
          <p:nvPr/>
        </p:nvSpPr>
        <p:spPr>
          <a:xfrm>
            <a:off x="10395885" y="14130451"/>
            <a:ext cx="200840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482CCB-F221-4226-834E-CA99EFC58AE1}"/>
              </a:ext>
            </a:extLst>
          </p:cNvPr>
          <p:cNvSpPr/>
          <p:nvPr/>
        </p:nvSpPr>
        <p:spPr>
          <a:xfrm>
            <a:off x="10395885" y="19860280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D842B9-9383-4CCA-8F00-59AB17D42CB7}"/>
              </a:ext>
            </a:extLst>
          </p:cNvPr>
          <p:cNvSpPr/>
          <p:nvPr/>
        </p:nvSpPr>
        <p:spPr>
          <a:xfrm>
            <a:off x="10395885" y="21245353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3310B63-E075-4C1D-B02F-CD257B4D5F6B}"/>
              </a:ext>
            </a:extLst>
          </p:cNvPr>
          <p:cNvSpPr/>
          <p:nvPr/>
        </p:nvSpPr>
        <p:spPr>
          <a:xfrm>
            <a:off x="10395885" y="22908497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AC3E2FE-A791-427F-9E25-9436C9627674}"/>
              </a:ext>
            </a:extLst>
          </p:cNvPr>
          <p:cNvSpPr/>
          <p:nvPr/>
        </p:nvSpPr>
        <p:spPr>
          <a:xfrm>
            <a:off x="10435602" y="24249559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0D19051-AF02-4D0C-970C-92137957AEC5}"/>
              </a:ext>
            </a:extLst>
          </p:cNvPr>
          <p:cNvSpPr/>
          <p:nvPr/>
        </p:nvSpPr>
        <p:spPr>
          <a:xfrm>
            <a:off x="10350827" y="25554111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50F5846-A34F-481F-823A-42B3F9F80F46}"/>
              </a:ext>
            </a:extLst>
          </p:cNvPr>
          <p:cNvSpPr/>
          <p:nvPr/>
        </p:nvSpPr>
        <p:spPr>
          <a:xfrm>
            <a:off x="10435601" y="2559720"/>
            <a:ext cx="120898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1FA3B51-D51C-4D30-9E6E-6E49A857AD82}"/>
              </a:ext>
            </a:extLst>
          </p:cNvPr>
          <p:cNvSpPr/>
          <p:nvPr/>
        </p:nvSpPr>
        <p:spPr>
          <a:xfrm>
            <a:off x="10395884" y="4051579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138FF9-0D51-4F5D-B18B-63B4F1332AC8}"/>
              </a:ext>
            </a:extLst>
          </p:cNvPr>
          <p:cNvSpPr/>
          <p:nvPr/>
        </p:nvSpPr>
        <p:spPr>
          <a:xfrm>
            <a:off x="10350827" y="5458441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F1162C-3EEC-4DF0-8CE7-79CAC66856BD}"/>
              </a:ext>
            </a:extLst>
          </p:cNvPr>
          <p:cNvSpPr/>
          <p:nvPr/>
        </p:nvSpPr>
        <p:spPr>
          <a:xfrm>
            <a:off x="10395885" y="6925738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29884-4557-41DB-BBC5-E162E40DAE7F}"/>
              </a:ext>
            </a:extLst>
          </p:cNvPr>
          <p:cNvSpPr/>
          <p:nvPr/>
        </p:nvSpPr>
        <p:spPr>
          <a:xfrm>
            <a:off x="10435600" y="8311352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3F3649C-8981-4391-BE39-04C22ECDFFE8}"/>
              </a:ext>
            </a:extLst>
          </p:cNvPr>
          <p:cNvSpPr/>
          <p:nvPr/>
        </p:nvSpPr>
        <p:spPr>
          <a:xfrm>
            <a:off x="10313578" y="9761840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F8AA721-CE04-4F0C-847A-54E5C8FFF15C}"/>
              </a:ext>
            </a:extLst>
          </p:cNvPr>
          <p:cNvSpPr/>
          <p:nvPr/>
        </p:nvSpPr>
        <p:spPr>
          <a:xfrm>
            <a:off x="10313577" y="11147511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D7C5DAF-31F5-49C9-AAED-59715607071B}"/>
              </a:ext>
            </a:extLst>
          </p:cNvPr>
          <p:cNvSpPr/>
          <p:nvPr/>
        </p:nvSpPr>
        <p:spPr>
          <a:xfrm>
            <a:off x="10395883" y="12554460"/>
            <a:ext cx="41069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2919288-F074-4A77-A764-77077F14928A}"/>
              </a:ext>
            </a:extLst>
          </p:cNvPr>
          <p:cNvSpPr/>
          <p:nvPr/>
        </p:nvSpPr>
        <p:spPr>
          <a:xfrm>
            <a:off x="14572898" y="8311352"/>
            <a:ext cx="333950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0CB9328-589D-4E67-BEF9-F22288025204}"/>
              </a:ext>
            </a:extLst>
          </p:cNvPr>
          <p:cNvSpPr/>
          <p:nvPr/>
        </p:nvSpPr>
        <p:spPr>
          <a:xfrm>
            <a:off x="14572899" y="9716669"/>
            <a:ext cx="795256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11F56F0-7EDC-4734-9F83-B8B5BA0F18FC}"/>
              </a:ext>
            </a:extLst>
          </p:cNvPr>
          <p:cNvSpPr/>
          <p:nvPr/>
        </p:nvSpPr>
        <p:spPr>
          <a:xfrm>
            <a:off x="16395049" y="15545667"/>
            <a:ext cx="59758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0957B12-2C11-4C1F-8947-0D4FA995D223}"/>
              </a:ext>
            </a:extLst>
          </p:cNvPr>
          <p:cNvSpPr/>
          <p:nvPr/>
        </p:nvSpPr>
        <p:spPr>
          <a:xfrm>
            <a:off x="16395049" y="17090755"/>
            <a:ext cx="150494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A36FBE3-2105-4BEA-9B55-8CDA0F7B031A}"/>
              </a:ext>
            </a:extLst>
          </p:cNvPr>
          <p:cNvSpPr/>
          <p:nvPr/>
        </p:nvSpPr>
        <p:spPr>
          <a:xfrm>
            <a:off x="17931499" y="8280708"/>
            <a:ext cx="45939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741C759-0C63-45E0-930D-AD0D8A0B0641}"/>
              </a:ext>
            </a:extLst>
          </p:cNvPr>
          <p:cNvSpPr/>
          <p:nvPr/>
        </p:nvSpPr>
        <p:spPr>
          <a:xfrm>
            <a:off x="17899996" y="11103775"/>
            <a:ext cx="4625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7503760-6B5D-4738-AF97-46359C8E75C7}"/>
              </a:ext>
            </a:extLst>
          </p:cNvPr>
          <p:cNvSpPr/>
          <p:nvPr/>
        </p:nvSpPr>
        <p:spPr>
          <a:xfrm>
            <a:off x="17899996" y="12554460"/>
            <a:ext cx="462546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B0C1F2-DE09-4299-8715-C4E52B1D748E}"/>
              </a:ext>
            </a:extLst>
          </p:cNvPr>
          <p:cNvSpPr/>
          <p:nvPr/>
        </p:nvSpPr>
        <p:spPr>
          <a:xfrm>
            <a:off x="17878028" y="19840046"/>
            <a:ext cx="46254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F0B9359-1CA8-4D98-B65C-3416564BA669}"/>
              </a:ext>
            </a:extLst>
          </p:cNvPr>
          <p:cNvSpPr/>
          <p:nvPr/>
        </p:nvSpPr>
        <p:spPr>
          <a:xfrm>
            <a:off x="17878028" y="21245353"/>
            <a:ext cx="46254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D9B2461-3FA3-417C-92C5-4A902699DCF2}"/>
              </a:ext>
            </a:extLst>
          </p:cNvPr>
          <p:cNvSpPr/>
          <p:nvPr/>
        </p:nvSpPr>
        <p:spPr>
          <a:xfrm>
            <a:off x="17865681" y="25434893"/>
            <a:ext cx="462546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8B81FEE-8B17-4FD8-BAA6-F4FCC4889233}"/>
              </a:ext>
            </a:extLst>
          </p:cNvPr>
          <p:cNvSpPr/>
          <p:nvPr/>
        </p:nvSpPr>
        <p:spPr>
          <a:xfrm>
            <a:off x="17899996" y="22762475"/>
            <a:ext cx="46254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AFB9FE4-11B6-4958-96F8-827DF0D30856}"/>
              </a:ext>
            </a:extLst>
          </p:cNvPr>
          <p:cNvSpPr/>
          <p:nvPr/>
        </p:nvSpPr>
        <p:spPr>
          <a:xfrm>
            <a:off x="17865681" y="24112125"/>
            <a:ext cx="46254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698229-6311-43A6-9C2A-1BFE53A7A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76023"/>
              </p:ext>
            </p:extLst>
          </p:nvPr>
        </p:nvGraphicFramePr>
        <p:xfrm>
          <a:off x="2243134" y="27005326"/>
          <a:ext cx="203269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00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230244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72089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20175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520176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564781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475570">
                  <a:extLst>
                    <a:ext uri="{9D8B030D-6E8A-4147-A177-3AD203B41FA5}">
                      <a16:colId xmlns:a16="http://schemas.microsoft.com/office/drawing/2014/main" val="2039863722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756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758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760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766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770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ACBCACE6-7202-4F39-AD67-0A997FCC1D57}"/>
              </a:ext>
            </a:extLst>
          </p:cNvPr>
          <p:cNvSpPr/>
          <p:nvPr/>
        </p:nvSpPr>
        <p:spPr>
          <a:xfrm>
            <a:off x="2929015" y="2559720"/>
            <a:ext cx="4428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DFEADE-AACA-4A54-890A-28B2E9C5A20F}"/>
              </a:ext>
            </a:extLst>
          </p:cNvPr>
          <p:cNvSpPr/>
          <p:nvPr/>
        </p:nvSpPr>
        <p:spPr>
          <a:xfrm>
            <a:off x="2929015" y="9682314"/>
            <a:ext cx="44287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C6547-AC1B-48E2-BB18-EA61845B9816}"/>
              </a:ext>
            </a:extLst>
          </p:cNvPr>
          <p:cNvSpPr/>
          <p:nvPr/>
        </p:nvSpPr>
        <p:spPr>
          <a:xfrm>
            <a:off x="2929015" y="15648016"/>
            <a:ext cx="597585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AB6056-7F50-47CB-8BC5-3F4ECA67AF8C}"/>
              </a:ext>
            </a:extLst>
          </p:cNvPr>
          <p:cNvSpPr/>
          <p:nvPr/>
        </p:nvSpPr>
        <p:spPr>
          <a:xfrm>
            <a:off x="2929015" y="8280708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8CD1D1-EC23-4FC7-ADAB-5AF598B92E1C}"/>
              </a:ext>
            </a:extLst>
          </p:cNvPr>
          <p:cNvSpPr/>
          <p:nvPr/>
        </p:nvSpPr>
        <p:spPr>
          <a:xfrm>
            <a:off x="2929015" y="11103775"/>
            <a:ext cx="44287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D22474-D211-48CE-92F4-00B944E0B556}"/>
              </a:ext>
            </a:extLst>
          </p:cNvPr>
          <p:cNvSpPr/>
          <p:nvPr/>
        </p:nvSpPr>
        <p:spPr>
          <a:xfrm>
            <a:off x="2929014" y="12665165"/>
            <a:ext cx="568335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F3D499-C287-42E5-A8BA-424F7B1812DF}"/>
              </a:ext>
            </a:extLst>
          </p:cNvPr>
          <p:cNvSpPr/>
          <p:nvPr/>
        </p:nvSpPr>
        <p:spPr>
          <a:xfrm>
            <a:off x="2929016" y="19840046"/>
            <a:ext cx="442871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3BEAB4-6FBD-4C31-A910-031E0959FF46}"/>
              </a:ext>
            </a:extLst>
          </p:cNvPr>
          <p:cNvSpPr/>
          <p:nvPr/>
        </p:nvSpPr>
        <p:spPr>
          <a:xfrm>
            <a:off x="2929015" y="21410479"/>
            <a:ext cx="445326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51F824-FA4D-45DB-9213-9EAE14B8588D}"/>
              </a:ext>
            </a:extLst>
          </p:cNvPr>
          <p:cNvSpPr/>
          <p:nvPr/>
        </p:nvSpPr>
        <p:spPr>
          <a:xfrm>
            <a:off x="2929015" y="25702133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810D92-9457-4FAC-980C-FD374F58DD7B}"/>
              </a:ext>
            </a:extLst>
          </p:cNvPr>
          <p:cNvSpPr/>
          <p:nvPr/>
        </p:nvSpPr>
        <p:spPr>
          <a:xfrm>
            <a:off x="2929015" y="22922259"/>
            <a:ext cx="50241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C280C4-2708-48FD-B517-92EEF1C63DE9}"/>
              </a:ext>
            </a:extLst>
          </p:cNvPr>
          <p:cNvSpPr/>
          <p:nvPr/>
        </p:nvSpPr>
        <p:spPr>
          <a:xfrm>
            <a:off x="2929015" y="24398940"/>
            <a:ext cx="502413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4231E0-92D8-4EC6-BCDB-35AB897260D4}"/>
              </a:ext>
            </a:extLst>
          </p:cNvPr>
          <p:cNvSpPr/>
          <p:nvPr/>
        </p:nvSpPr>
        <p:spPr>
          <a:xfrm>
            <a:off x="7382285" y="9682314"/>
            <a:ext cx="44287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8E64D1-AD0A-423E-A6A9-B3B792A6EA85}"/>
              </a:ext>
            </a:extLst>
          </p:cNvPr>
          <p:cNvSpPr/>
          <p:nvPr/>
        </p:nvSpPr>
        <p:spPr>
          <a:xfrm>
            <a:off x="7357730" y="11060582"/>
            <a:ext cx="150736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ECA027-C81B-45DE-ACA2-3761578F1AFF}"/>
              </a:ext>
            </a:extLst>
          </p:cNvPr>
          <p:cNvSpPr/>
          <p:nvPr/>
        </p:nvSpPr>
        <p:spPr>
          <a:xfrm>
            <a:off x="7382285" y="19830445"/>
            <a:ext cx="5270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BAF522-EF05-4374-9BA6-D15963DB65BB}"/>
              </a:ext>
            </a:extLst>
          </p:cNvPr>
          <p:cNvSpPr/>
          <p:nvPr/>
        </p:nvSpPr>
        <p:spPr>
          <a:xfrm>
            <a:off x="7382285" y="21376352"/>
            <a:ext cx="5270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EDC3EB-D2FF-43D4-A20E-00038A53EEAE}"/>
              </a:ext>
            </a:extLst>
          </p:cNvPr>
          <p:cNvSpPr/>
          <p:nvPr/>
        </p:nvSpPr>
        <p:spPr>
          <a:xfrm>
            <a:off x="8612371" y="22954902"/>
            <a:ext cx="40403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B67D65-DE10-432B-A113-1FF5317255BA}"/>
              </a:ext>
            </a:extLst>
          </p:cNvPr>
          <p:cNvSpPr/>
          <p:nvPr/>
        </p:nvSpPr>
        <p:spPr>
          <a:xfrm>
            <a:off x="8612370" y="24442133"/>
            <a:ext cx="40403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264215-C9AF-4297-AB06-5647790ED868}"/>
              </a:ext>
            </a:extLst>
          </p:cNvPr>
          <p:cNvSpPr/>
          <p:nvPr/>
        </p:nvSpPr>
        <p:spPr>
          <a:xfrm>
            <a:off x="12677299" y="19850710"/>
            <a:ext cx="97786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060282-6E4F-4F8B-8E1D-7E82675AD164}"/>
              </a:ext>
            </a:extLst>
          </p:cNvPr>
          <p:cNvSpPr/>
          <p:nvPr/>
        </p:nvSpPr>
        <p:spPr>
          <a:xfrm>
            <a:off x="12652743" y="21405197"/>
            <a:ext cx="97786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1437D9-E4E2-4C96-B5D2-FFB95A21F70E}"/>
              </a:ext>
            </a:extLst>
          </p:cNvPr>
          <p:cNvSpPr/>
          <p:nvPr/>
        </p:nvSpPr>
        <p:spPr>
          <a:xfrm>
            <a:off x="12652742" y="22916491"/>
            <a:ext cx="97786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E5B118-3F97-42A7-846A-BD04CF5E90AC}"/>
              </a:ext>
            </a:extLst>
          </p:cNvPr>
          <p:cNvSpPr/>
          <p:nvPr/>
        </p:nvSpPr>
        <p:spPr>
          <a:xfrm>
            <a:off x="12677299" y="24410178"/>
            <a:ext cx="9778663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CE6C63-DD6B-4CA0-A26A-B4DFF78493FE}"/>
              </a:ext>
            </a:extLst>
          </p:cNvPr>
          <p:cNvSpPr/>
          <p:nvPr/>
        </p:nvSpPr>
        <p:spPr>
          <a:xfrm>
            <a:off x="12829699" y="2559720"/>
            <a:ext cx="48841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463D3A9-DE10-4251-A825-F9E19C0A7B8F}"/>
              </a:ext>
            </a:extLst>
          </p:cNvPr>
          <p:cNvSpPr/>
          <p:nvPr/>
        </p:nvSpPr>
        <p:spPr>
          <a:xfrm>
            <a:off x="12829699" y="5564701"/>
            <a:ext cx="96017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BAC309-22FA-47C6-8A46-A238FF1A699D}"/>
              </a:ext>
            </a:extLst>
          </p:cNvPr>
          <p:cNvSpPr/>
          <p:nvPr/>
        </p:nvSpPr>
        <p:spPr>
          <a:xfrm>
            <a:off x="12829699" y="14185513"/>
            <a:ext cx="96017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7C25D49-D78A-4AE6-B941-E7C02CB2A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851332"/>
              </p:ext>
            </p:extLst>
          </p:nvPr>
        </p:nvGraphicFramePr>
        <p:xfrm>
          <a:off x="2243134" y="27005326"/>
          <a:ext cx="203269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00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42478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805605263"/>
                    </a:ext>
                  </a:extLst>
                </a:gridCol>
                <a:gridCol w="2765502">
                  <a:extLst>
                    <a:ext uri="{9D8B030D-6E8A-4147-A177-3AD203B41FA5}">
                      <a16:colId xmlns:a16="http://schemas.microsoft.com/office/drawing/2014/main" val="2039863722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774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776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782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786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F8D91D6-AC08-4D5F-B1D8-55C06A757C4D}"/>
              </a:ext>
            </a:extLst>
          </p:cNvPr>
          <p:cNvSpPr/>
          <p:nvPr/>
        </p:nvSpPr>
        <p:spPr>
          <a:xfrm>
            <a:off x="2929015" y="5494978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830DB9-35D2-497A-84E8-BC9CF9168924}"/>
              </a:ext>
            </a:extLst>
          </p:cNvPr>
          <p:cNvSpPr/>
          <p:nvPr/>
        </p:nvSpPr>
        <p:spPr>
          <a:xfrm>
            <a:off x="2929015" y="8305517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B63F9-218E-4C63-B154-CF10228A5AD3}"/>
              </a:ext>
            </a:extLst>
          </p:cNvPr>
          <p:cNvSpPr/>
          <p:nvPr/>
        </p:nvSpPr>
        <p:spPr>
          <a:xfrm>
            <a:off x="2929015" y="11116056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C53141-F1FC-498E-A9CA-0B1B056AB848}"/>
              </a:ext>
            </a:extLst>
          </p:cNvPr>
          <p:cNvSpPr/>
          <p:nvPr/>
        </p:nvSpPr>
        <p:spPr>
          <a:xfrm>
            <a:off x="2937875" y="19787169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B0A7E6-C4AC-4F63-8D1F-C47AC6DD5A60}"/>
              </a:ext>
            </a:extLst>
          </p:cNvPr>
          <p:cNvSpPr/>
          <p:nvPr/>
        </p:nvSpPr>
        <p:spPr>
          <a:xfrm>
            <a:off x="2929015" y="21384248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8B9C57-463D-4CC5-A7F4-C559773F463C}"/>
              </a:ext>
            </a:extLst>
          </p:cNvPr>
          <p:cNvSpPr/>
          <p:nvPr/>
        </p:nvSpPr>
        <p:spPr>
          <a:xfrm>
            <a:off x="2929015" y="25555190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B56582-3253-48D8-8981-99776081CEF0}"/>
              </a:ext>
            </a:extLst>
          </p:cNvPr>
          <p:cNvSpPr/>
          <p:nvPr/>
        </p:nvSpPr>
        <p:spPr>
          <a:xfrm>
            <a:off x="2937875" y="24105054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5D9B8B-07AA-48DF-AE73-89876C27CB28}"/>
              </a:ext>
            </a:extLst>
          </p:cNvPr>
          <p:cNvSpPr/>
          <p:nvPr/>
        </p:nvSpPr>
        <p:spPr>
          <a:xfrm>
            <a:off x="2937875" y="22733695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630FC1-B758-41E3-A476-FDFC92A60E18}"/>
              </a:ext>
            </a:extLst>
          </p:cNvPr>
          <p:cNvSpPr/>
          <p:nvPr/>
        </p:nvSpPr>
        <p:spPr>
          <a:xfrm>
            <a:off x="2929015" y="18430691"/>
            <a:ext cx="19511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9EB89D-A00E-4780-B34A-316F67E4C8CA}"/>
              </a:ext>
            </a:extLst>
          </p:cNvPr>
          <p:cNvSpPr/>
          <p:nvPr/>
        </p:nvSpPr>
        <p:spPr>
          <a:xfrm>
            <a:off x="2920155" y="17116422"/>
            <a:ext cx="19511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C6EE61-2EDA-4BB3-8BE5-AD36A75E95FD}"/>
              </a:ext>
            </a:extLst>
          </p:cNvPr>
          <p:cNvSpPr/>
          <p:nvPr/>
        </p:nvSpPr>
        <p:spPr>
          <a:xfrm>
            <a:off x="2920154" y="14116239"/>
            <a:ext cx="1950238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6C79FC-A2D2-4B98-A20F-750CC92397A6}"/>
              </a:ext>
            </a:extLst>
          </p:cNvPr>
          <p:cNvSpPr/>
          <p:nvPr/>
        </p:nvSpPr>
        <p:spPr>
          <a:xfrm>
            <a:off x="2911293" y="2684439"/>
            <a:ext cx="19511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FEFC19-2350-4BC5-9AD6-134F44451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48952"/>
              </p:ext>
            </p:extLst>
          </p:nvPr>
        </p:nvGraphicFramePr>
        <p:xfrm>
          <a:off x="2243134" y="27005326"/>
          <a:ext cx="2019311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938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92162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877014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307773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791414">
                  <a:extLst>
                    <a:ext uri="{9D8B030D-6E8A-4147-A177-3AD203B41FA5}">
                      <a16:colId xmlns:a16="http://schemas.microsoft.com/office/drawing/2014/main" val="2628921448"/>
                    </a:ext>
                  </a:extLst>
                </a:gridCol>
                <a:gridCol w="4125951">
                  <a:extLst>
                    <a:ext uri="{9D8B030D-6E8A-4147-A177-3AD203B41FA5}">
                      <a16:colId xmlns:a16="http://schemas.microsoft.com/office/drawing/2014/main" val="394735185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788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790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792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796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798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A8BC9F2-3CBD-4898-9482-0A11DB76956C}"/>
              </a:ext>
            </a:extLst>
          </p:cNvPr>
          <p:cNvSpPr/>
          <p:nvPr/>
        </p:nvSpPr>
        <p:spPr>
          <a:xfrm>
            <a:off x="2929015" y="5494978"/>
            <a:ext cx="117439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25CD7F-58B3-44C4-8F5A-F670E869A000}"/>
              </a:ext>
            </a:extLst>
          </p:cNvPr>
          <p:cNvSpPr/>
          <p:nvPr/>
        </p:nvSpPr>
        <p:spPr>
          <a:xfrm>
            <a:off x="2911293" y="2684439"/>
            <a:ext cx="1174391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B6FA7E-86EF-4181-BF94-2A705172920C}"/>
              </a:ext>
            </a:extLst>
          </p:cNvPr>
          <p:cNvSpPr/>
          <p:nvPr/>
        </p:nvSpPr>
        <p:spPr>
          <a:xfrm>
            <a:off x="2911292" y="8305517"/>
            <a:ext cx="117439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A19D9D-8B77-4F57-915C-ED82D280F893}"/>
              </a:ext>
            </a:extLst>
          </p:cNvPr>
          <p:cNvSpPr/>
          <p:nvPr/>
        </p:nvSpPr>
        <p:spPr>
          <a:xfrm>
            <a:off x="2929015" y="11116056"/>
            <a:ext cx="1174391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CC5855-D01A-4C3B-9BF5-0A67A026790E}"/>
              </a:ext>
            </a:extLst>
          </p:cNvPr>
          <p:cNvSpPr/>
          <p:nvPr/>
        </p:nvSpPr>
        <p:spPr>
          <a:xfrm>
            <a:off x="2920155" y="14116239"/>
            <a:ext cx="1175277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AFBA03-1A35-4817-BE14-AB81159404BC}"/>
              </a:ext>
            </a:extLst>
          </p:cNvPr>
          <p:cNvSpPr/>
          <p:nvPr/>
        </p:nvSpPr>
        <p:spPr>
          <a:xfrm>
            <a:off x="2920155" y="17116422"/>
            <a:ext cx="19511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8B0AC5-A717-471C-BA11-EB031167F9E2}"/>
              </a:ext>
            </a:extLst>
          </p:cNvPr>
          <p:cNvSpPr/>
          <p:nvPr/>
        </p:nvSpPr>
        <p:spPr>
          <a:xfrm>
            <a:off x="2929015" y="18430691"/>
            <a:ext cx="1951125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0E0CB7-3428-44F3-A21E-8C24D02FF7DF}"/>
              </a:ext>
            </a:extLst>
          </p:cNvPr>
          <p:cNvSpPr/>
          <p:nvPr/>
        </p:nvSpPr>
        <p:spPr>
          <a:xfrm>
            <a:off x="2937875" y="19787169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2B53E7-AE70-46AC-8318-9AC599568E55}"/>
              </a:ext>
            </a:extLst>
          </p:cNvPr>
          <p:cNvSpPr/>
          <p:nvPr/>
        </p:nvSpPr>
        <p:spPr>
          <a:xfrm>
            <a:off x="2929015" y="21384248"/>
            <a:ext cx="1950239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E64B9C-7EDA-4191-9BCD-FA13DE50A244}"/>
              </a:ext>
            </a:extLst>
          </p:cNvPr>
          <p:cNvSpPr/>
          <p:nvPr/>
        </p:nvSpPr>
        <p:spPr>
          <a:xfrm>
            <a:off x="2929015" y="25555190"/>
            <a:ext cx="117350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5252FF-D3B5-4ED5-8147-E121AE48608F}"/>
              </a:ext>
            </a:extLst>
          </p:cNvPr>
          <p:cNvSpPr/>
          <p:nvPr/>
        </p:nvSpPr>
        <p:spPr>
          <a:xfrm>
            <a:off x="2937875" y="24105054"/>
            <a:ext cx="117350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6CEC90-34CB-4227-9464-7CAEE33C0FB8}"/>
              </a:ext>
            </a:extLst>
          </p:cNvPr>
          <p:cNvSpPr/>
          <p:nvPr/>
        </p:nvSpPr>
        <p:spPr>
          <a:xfrm>
            <a:off x="2937875" y="22733695"/>
            <a:ext cx="1173505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58FBA9-468C-4B80-8EF9-B1D50B6F30AB}"/>
              </a:ext>
            </a:extLst>
          </p:cNvPr>
          <p:cNvSpPr/>
          <p:nvPr/>
        </p:nvSpPr>
        <p:spPr>
          <a:xfrm>
            <a:off x="14864315" y="22718009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78FC13-62AA-4BDC-8DA3-49821839C748}"/>
              </a:ext>
            </a:extLst>
          </p:cNvPr>
          <p:cNvSpPr/>
          <p:nvPr/>
        </p:nvSpPr>
        <p:spPr>
          <a:xfrm>
            <a:off x="14864315" y="24105054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081778-A402-420F-B5BF-D0A2C998169B}"/>
              </a:ext>
            </a:extLst>
          </p:cNvPr>
          <p:cNvSpPr/>
          <p:nvPr/>
        </p:nvSpPr>
        <p:spPr>
          <a:xfrm>
            <a:off x="14864315" y="25492099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41A18C-5EE5-47EE-A899-0ED5FE732B0D}"/>
              </a:ext>
            </a:extLst>
          </p:cNvPr>
          <p:cNvSpPr/>
          <p:nvPr/>
        </p:nvSpPr>
        <p:spPr>
          <a:xfrm>
            <a:off x="14864315" y="2684439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9AA421-1183-4B7D-B433-EA8201EDEFFE}"/>
              </a:ext>
            </a:extLst>
          </p:cNvPr>
          <p:cNvSpPr/>
          <p:nvPr/>
        </p:nvSpPr>
        <p:spPr>
          <a:xfrm>
            <a:off x="14864315" y="3998708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CE0CC5-D56D-45AE-9197-CE3A2F705F35}"/>
              </a:ext>
            </a:extLst>
          </p:cNvPr>
          <p:cNvSpPr/>
          <p:nvPr/>
        </p:nvSpPr>
        <p:spPr>
          <a:xfrm>
            <a:off x="14851914" y="5494978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7530D8-A441-4E41-B0F9-B45EE8370B84}"/>
              </a:ext>
            </a:extLst>
          </p:cNvPr>
          <p:cNvSpPr/>
          <p:nvPr/>
        </p:nvSpPr>
        <p:spPr>
          <a:xfrm>
            <a:off x="14851913" y="6898980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48FB377-0372-459E-977B-2E5D7B1A5DBE}"/>
              </a:ext>
            </a:extLst>
          </p:cNvPr>
          <p:cNvSpPr/>
          <p:nvPr/>
        </p:nvSpPr>
        <p:spPr>
          <a:xfrm>
            <a:off x="14851912" y="8286025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5334FC4-6F60-4FCB-B452-D3977AD3F024}"/>
              </a:ext>
            </a:extLst>
          </p:cNvPr>
          <p:cNvSpPr/>
          <p:nvPr/>
        </p:nvSpPr>
        <p:spPr>
          <a:xfrm>
            <a:off x="14851911" y="9673070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8781C7-344D-4FBE-8F6B-C41AB1152DCE}"/>
              </a:ext>
            </a:extLst>
          </p:cNvPr>
          <p:cNvSpPr/>
          <p:nvPr/>
        </p:nvSpPr>
        <p:spPr>
          <a:xfrm>
            <a:off x="14851910" y="11060115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BB7AB5-94AC-468F-AB12-E1FF8F0F5E79}"/>
              </a:ext>
            </a:extLst>
          </p:cNvPr>
          <p:cNvSpPr/>
          <p:nvPr/>
        </p:nvSpPr>
        <p:spPr>
          <a:xfrm>
            <a:off x="14851909" y="14143545"/>
            <a:ext cx="757949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DB87B2-3BD9-4C3E-9C53-1D32D8E27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9502"/>
              </p:ext>
            </p:extLst>
          </p:nvPr>
        </p:nvGraphicFramePr>
        <p:xfrm>
          <a:off x="2243138" y="27005326"/>
          <a:ext cx="2021681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093">
                  <a:extLst>
                    <a:ext uri="{9D8B030D-6E8A-4147-A177-3AD203B41FA5}">
                      <a16:colId xmlns:a16="http://schemas.microsoft.com/office/drawing/2014/main" val="963902799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1488986578"/>
                    </a:ext>
                  </a:extLst>
                </a:gridCol>
                <a:gridCol w="142503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55566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1258784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291938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149434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553195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  <a:gridCol w="2497527">
                  <a:extLst>
                    <a:ext uri="{9D8B030D-6E8A-4147-A177-3AD203B41FA5}">
                      <a16:colId xmlns:a16="http://schemas.microsoft.com/office/drawing/2014/main" val="1753735331"/>
                    </a:ext>
                  </a:extLst>
                </a:gridCol>
              </a:tblGrid>
              <a:tr h="21839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A0469D4-2E11-403C-A8ED-3BB388004CB7}"/>
              </a:ext>
            </a:extLst>
          </p:cNvPr>
          <p:cNvSpPr/>
          <p:nvPr/>
        </p:nvSpPr>
        <p:spPr>
          <a:xfrm>
            <a:off x="2689410" y="22775424"/>
            <a:ext cx="1155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A6C6ED-C3D1-44AE-B6A5-0A503E071FBF}"/>
              </a:ext>
            </a:extLst>
          </p:cNvPr>
          <p:cNvSpPr/>
          <p:nvPr/>
        </p:nvSpPr>
        <p:spPr>
          <a:xfrm>
            <a:off x="2689410" y="25482765"/>
            <a:ext cx="11555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5E619D-9151-4889-8D10-4AFDF6E28408}"/>
              </a:ext>
            </a:extLst>
          </p:cNvPr>
          <p:cNvSpPr/>
          <p:nvPr/>
        </p:nvSpPr>
        <p:spPr>
          <a:xfrm>
            <a:off x="2958353" y="8336034"/>
            <a:ext cx="194955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61B810-BCE3-46CF-8318-782C4EBFC2AE}"/>
              </a:ext>
            </a:extLst>
          </p:cNvPr>
          <p:cNvSpPr/>
          <p:nvPr/>
        </p:nvSpPr>
        <p:spPr>
          <a:xfrm>
            <a:off x="2958352" y="9858595"/>
            <a:ext cx="194955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1882F7-AC21-485B-8ED7-358BBFEC2DCA}"/>
              </a:ext>
            </a:extLst>
          </p:cNvPr>
          <p:cNvSpPr/>
          <p:nvPr/>
        </p:nvSpPr>
        <p:spPr>
          <a:xfrm>
            <a:off x="2958351" y="14295729"/>
            <a:ext cx="1949551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C8F333-7FA6-4C79-A648-4BA7AE54EFD4}"/>
              </a:ext>
            </a:extLst>
          </p:cNvPr>
          <p:cNvSpPr/>
          <p:nvPr/>
        </p:nvSpPr>
        <p:spPr>
          <a:xfrm>
            <a:off x="8471647" y="5591083"/>
            <a:ext cx="1398221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89F4E9-871C-4AC9-B3DE-11834EF3E6D7}"/>
              </a:ext>
            </a:extLst>
          </p:cNvPr>
          <p:cNvSpPr/>
          <p:nvPr/>
        </p:nvSpPr>
        <p:spPr>
          <a:xfrm>
            <a:off x="10757646" y="4019816"/>
            <a:ext cx="1170230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62196C-79B3-4A57-B76D-0489A46DC0E6}"/>
              </a:ext>
            </a:extLst>
          </p:cNvPr>
          <p:cNvSpPr/>
          <p:nvPr/>
        </p:nvSpPr>
        <p:spPr>
          <a:xfrm>
            <a:off x="15410329" y="2534865"/>
            <a:ext cx="70435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F7C44-4716-4FB3-A844-04236FBE0874}"/>
              </a:ext>
            </a:extLst>
          </p:cNvPr>
          <p:cNvSpPr/>
          <p:nvPr/>
        </p:nvSpPr>
        <p:spPr>
          <a:xfrm>
            <a:off x="4294093" y="19906547"/>
            <a:ext cx="304800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D59DD3-0862-4339-9B95-00ADC1FDF671}"/>
              </a:ext>
            </a:extLst>
          </p:cNvPr>
          <p:cNvSpPr/>
          <p:nvPr/>
        </p:nvSpPr>
        <p:spPr>
          <a:xfrm>
            <a:off x="7342095" y="22775424"/>
            <a:ext cx="1523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63B5F8-E579-44BD-A2F4-56762F2AF493}"/>
              </a:ext>
            </a:extLst>
          </p:cNvPr>
          <p:cNvSpPr/>
          <p:nvPr/>
        </p:nvSpPr>
        <p:spPr>
          <a:xfrm>
            <a:off x="7342094" y="25482765"/>
            <a:ext cx="15230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5EA6ED-7B0E-413A-8524-2519B29AE174}"/>
              </a:ext>
            </a:extLst>
          </p:cNvPr>
          <p:cNvSpPr/>
          <p:nvPr/>
        </p:nvSpPr>
        <p:spPr>
          <a:xfrm>
            <a:off x="10827542" y="19969708"/>
            <a:ext cx="1162632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0B9ED2-2B6C-42FF-9AF7-39276A7AD945}"/>
              </a:ext>
            </a:extLst>
          </p:cNvPr>
          <p:cNvSpPr/>
          <p:nvPr/>
        </p:nvSpPr>
        <p:spPr>
          <a:xfrm>
            <a:off x="2958353" y="21416057"/>
            <a:ext cx="195015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96684A-5D76-4CAA-840D-5E499E6CD2A1}"/>
              </a:ext>
            </a:extLst>
          </p:cNvPr>
          <p:cNvSpPr/>
          <p:nvPr/>
        </p:nvSpPr>
        <p:spPr>
          <a:xfrm>
            <a:off x="2952270" y="24199610"/>
            <a:ext cx="1950159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734F82-F48C-4149-950F-3F5C05F66F84}"/>
              </a:ext>
            </a:extLst>
          </p:cNvPr>
          <p:cNvSpPr/>
          <p:nvPr/>
        </p:nvSpPr>
        <p:spPr>
          <a:xfrm>
            <a:off x="14081760" y="22753261"/>
            <a:ext cx="83721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9E27E-4C46-440A-8CA5-A25D66EA0780}"/>
              </a:ext>
            </a:extLst>
          </p:cNvPr>
          <p:cNvSpPr/>
          <p:nvPr/>
        </p:nvSpPr>
        <p:spPr>
          <a:xfrm>
            <a:off x="14081760" y="25482765"/>
            <a:ext cx="58212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9CF0DE-2587-417B-8B09-C41DAF9CA188}"/>
              </a:ext>
            </a:extLst>
          </p:cNvPr>
          <p:cNvSpPr/>
          <p:nvPr/>
        </p:nvSpPr>
        <p:spPr>
          <a:xfrm>
            <a:off x="17550581" y="11427221"/>
            <a:ext cx="49032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A0D996-BA68-46E5-A47B-2F04042620C1}"/>
              </a:ext>
            </a:extLst>
          </p:cNvPr>
          <p:cNvSpPr/>
          <p:nvPr/>
        </p:nvSpPr>
        <p:spPr>
          <a:xfrm>
            <a:off x="17550581" y="12788759"/>
            <a:ext cx="49032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8BC15C-FC03-4BCF-8993-F81602235311}"/>
              </a:ext>
            </a:extLst>
          </p:cNvPr>
          <p:cNvSpPr/>
          <p:nvPr/>
        </p:nvSpPr>
        <p:spPr>
          <a:xfrm>
            <a:off x="17556664" y="15654482"/>
            <a:ext cx="4903284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D3BB10-208D-41EB-90B6-9F7A4F97B1BB}"/>
              </a:ext>
            </a:extLst>
          </p:cNvPr>
          <p:cNvSpPr/>
          <p:nvPr/>
        </p:nvSpPr>
        <p:spPr>
          <a:xfrm>
            <a:off x="20234786" y="6958586"/>
            <a:ext cx="222516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D8B5935-6765-4C98-B3D8-FAFF00F8D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72493"/>
              </p:ext>
            </p:extLst>
          </p:nvPr>
        </p:nvGraphicFramePr>
        <p:xfrm>
          <a:off x="2243133" y="27005326"/>
          <a:ext cx="20349237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765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466120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4951142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5687121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800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802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804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806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342BD14-8EA9-47F1-82E6-DF93543FFDEC}"/>
              </a:ext>
            </a:extLst>
          </p:cNvPr>
          <p:cNvSpPr/>
          <p:nvPr/>
        </p:nvSpPr>
        <p:spPr>
          <a:xfrm>
            <a:off x="2937875" y="5507850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66CE8C-553B-4D71-BDEB-4F920B6DDF87}"/>
              </a:ext>
            </a:extLst>
          </p:cNvPr>
          <p:cNvSpPr/>
          <p:nvPr/>
        </p:nvSpPr>
        <p:spPr>
          <a:xfrm>
            <a:off x="2937875" y="6920250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A07B00-A5CE-47B7-8269-1808EC6F8C3F}"/>
              </a:ext>
            </a:extLst>
          </p:cNvPr>
          <p:cNvSpPr/>
          <p:nvPr/>
        </p:nvSpPr>
        <p:spPr>
          <a:xfrm>
            <a:off x="2937875" y="8361262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252104-108D-4CA5-B973-44E7DF2065A5}"/>
              </a:ext>
            </a:extLst>
          </p:cNvPr>
          <p:cNvSpPr/>
          <p:nvPr/>
        </p:nvSpPr>
        <p:spPr>
          <a:xfrm>
            <a:off x="2937875" y="9835137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992B5-9A39-4F5D-95F2-F5AF9CEF41E8}"/>
              </a:ext>
            </a:extLst>
          </p:cNvPr>
          <p:cNvSpPr/>
          <p:nvPr/>
        </p:nvSpPr>
        <p:spPr>
          <a:xfrm>
            <a:off x="2937875" y="11214674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C7D6B1-7F7F-426C-9AB4-2A430630E547}"/>
              </a:ext>
            </a:extLst>
          </p:cNvPr>
          <p:cNvSpPr/>
          <p:nvPr/>
        </p:nvSpPr>
        <p:spPr>
          <a:xfrm>
            <a:off x="2937875" y="12688549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710E9D-3E88-49B4-B757-08EF870406DC}"/>
              </a:ext>
            </a:extLst>
          </p:cNvPr>
          <p:cNvSpPr/>
          <p:nvPr/>
        </p:nvSpPr>
        <p:spPr>
          <a:xfrm>
            <a:off x="2937875" y="14240922"/>
            <a:ext cx="19502390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287CC-B7FB-4051-92F8-507F2A4A04A9}"/>
              </a:ext>
            </a:extLst>
          </p:cNvPr>
          <p:cNvSpPr/>
          <p:nvPr/>
        </p:nvSpPr>
        <p:spPr>
          <a:xfrm>
            <a:off x="2937874" y="17160232"/>
            <a:ext cx="19502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527CB7-C1B3-4E36-BC8E-EC74CDDC3B2A}"/>
              </a:ext>
            </a:extLst>
          </p:cNvPr>
          <p:cNvSpPr/>
          <p:nvPr/>
        </p:nvSpPr>
        <p:spPr>
          <a:xfrm>
            <a:off x="2937873" y="18527169"/>
            <a:ext cx="19502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866535-91BD-4E6D-B56F-F8F7E7867007}"/>
              </a:ext>
            </a:extLst>
          </p:cNvPr>
          <p:cNvSpPr/>
          <p:nvPr/>
        </p:nvSpPr>
        <p:spPr>
          <a:xfrm>
            <a:off x="2937876" y="22640581"/>
            <a:ext cx="195023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048336-3D6B-4063-9205-F21C6535687B}"/>
              </a:ext>
            </a:extLst>
          </p:cNvPr>
          <p:cNvSpPr/>
          <p:nvPr/>
        </p:nvSpPr>
        <p:spPr>
          <a:xfrm>
            <a:off x="2937876" y="24081594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85DF1F-D98F-403D-B469-1BEE08553E7C}"/>
              </a:ext>
            </a:extLst>
          </p:cNvPr>
          <p:cNvSpPr/>
          <p:nvPr/>
        </p:nvSpPr>
        <p:spPr>
          <a:xfrm>
            <a:off x="2937876" y="25387707"/>
            <a:ext cx="1950239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DF1867-E963-4E92-B8AE-BBB159D235B4}"/>
              </a:ext>
            </a:extLst>
          </p:cNvPr>
          <p:cNvSpPr/>
          <p:nvPr/>
        </p:nvSpPr>
        <p:spPr>
          <a:xfrm>
            <a:off x="2937873" y="2444145"/>
            <a:ext cx="195023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2756FC-C339-4202-A8B8-06735D593593}"/>
              </a:ext>
            </a:extLst>
          </p:cNvPr>
          <p:cNvSpPr/>
          <p:nvPr/>
        </p:nvSpPr>
        <p:spPr>
          <a:xfrm>
            <a:off x="2937878" y="3848540"/>
            <a:ext cx="195023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5BA3C1-DF86-4CED-8464-B8A9D93AF4A4}"/>
              </a:ext>
            </a:extLst>
          </p:cNvPr>
          <p:cNvSpPr/>
          <p:nvPr/>
        </p:nvSpPr>
        <p:spPr>
          <a:xfrm>
            <a:off x="2937878" y="19860759"/>
            <a:ext cx="195023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BDB1D4E-2883-4D78-8CE9-BFDA1A81EFA8}"/>
              </a:ext>
            </a:extLst>
          </p:cNvPr>
          <p:cNvSpPr/>
          <p:nvPr/>
        </p:nvSpPr>
        <p:spPr>
          <a:xfrm>
            <a:off x="2937878" y="21255148"/>
            <a:ext cx="19502388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54F1F6-9631-4CB1-9DAE-92C803D5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77264"/>
              </p:ext>
            </p:extLst>
          </p:nvPr>
        </p:nvGraphicFramePr>
        <p:xfrm>
          <a:off x="2243133" y="27005326"/>
          <a:ext cx="2034923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601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4750420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966224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7629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988523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808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810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812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814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816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818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C50AF359-5F59-4BE5-A2D2-41FD98B4F298}"/>
              </a:ext>
            </a:extLst>
          </p:cNvPr>
          <p:cNvSpPr/>
          <p:nvPr/>
        </p:nvSpPr>
        <p:spPr>
          <a:xfrm>
            <a:off x="11972258" y="2502174"/>
            <a:ext cx="1047687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17BA03-88B4-41BC-8A7B-7BD09E7FDA4D}"/>
              </a:ext>
            </a:extLst>
          </p:cNvPr>
          <p:cNvSpPr/>
          <p:nvPr/>
        </p:nvSpPr>
        <p:spPr>
          <a:xfrm>
            <a:off x="2937875" y="5507850"/>
            <a:ext cx="9034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86464D-5ECF-454F-BFFA-3C32D95D3737}"/>
              </a:ext>
            </a:extLst>
          </p:cNvPr>
          <p:cNvSpPr/>
          <p:nvPr/>
        </p:nvSpPr>
        <p:spPr>
          <a:xfrm>
            <a:off x="2937875" y="6920250"/>
            <a:ext cx="903438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0C509F-E744-490C-9DBF-127CF13C42D4}"/>
              </a:ext>
            </a:extLst>
          </p:cNvPr>
          <p:cNvSpPr/>
          <p:nvPr/>
        </p:nvSpPr>
        <p:spPr>
          <a:xfrm>
            <a:off x="2937875" y="8361262"/>
            <a:ext cx="102890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2B5B3F-FBA5-446A-A585-BF77029390CA}"/>
              </a:ext>
            </a:extLst>
          </p:cNvPr>
          <p:cNvSpPr/>
          <p:nvPr/>
        </p:nvSpPr>
        <p:spPr>
          <a:xfrm>
            <a:off x="2937875" y="9835137"/>
            <a:ext cx="102890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70C090-7F55-43B4-B95B-8FCF0B2830CD}"/>
              </a:ext>
            </a:extLst>
          </p:cNvPr>
          <p:cNvSpPr/>
          <p:nvPr/>
        </p:nvSpPr>
        <p:spPr>
          <a:xfrm>
            <a:off x="2937875" y="11214674"/>
            <a:ext cx="102890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1AF6B3-C069-46DF-8D13-D6F5DB371B21}"/>
              </a:ext>
            </a:extLst>
          </p:cNvPr>
          <p:cNvSpPr/>
          <p:nvPr/>
        </p:nvSpPr>
        <p:spPr>
          <a:xfrm>
            <a:off x="2937875" y="12688549"/>
            <a:ext cx="1028902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CAA349-FC35-4166-9E85-2E74B5861B54}"/>
              </a:ext>
            </a:extLst>
          </p:cNvPr>
          <p:cNvSpPr/>
          <p:nvPr/>
        </p:nvSpPr>
        <p:spPr>
          <a:xfrm>
            <a:off x="2937875" y="14240922"/>
            <a:ext cx="1028902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AE99CD-270C-4F9D-B3F4-316409E291BD}"/>
              </a:ext>
            </a:extLst>
          </p:cNvPr>
          <p:cNvSpPr/>
          <p:nvPr/>
        </p:nvSpPr>
        <p:spPr>
          <a:xfrm>
            <a:off x="2937875" y="17160232"/>
            <a:ext cx="102890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832F40-1F4A-432F-A382-92C0A20F5C0E}"/>
              </a:ext>
            </a:extLst>
          </p:cNvPr>
          <p:cNvSpPr/>
          <p:nvPr/>
        </p:nvSpPr>
        <p:spPr>
          <a:xfrm>
            <a:off x="2937873" y="18527169"/>
            <a:ext cx="102890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18EDFF-A03C-431D-8C15-2451ADDD9863}"/>
              </a:ext>
            </a:extLst>
          </p:cNvPr>
          <p:cNvSpPr/>
          <p:nvPr/>
        </p:nvSpPr>
        <p:spPr>
          <a:xfrm>
            <a:off x="2937876" y="22640581"/>
            <a:ext cx="102890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92F5C3-70CD-4B6D-8152-09AC6BDE7121}"/>
              </a:ext>
            </a:extLst>
          </p:cNvPr>
          <p:cNvSpPr/>
          <p:nvPr/>
        </p:nvSpPr>
        <p:spPr>
          <a:xfrm>
            <a:off x="2937876" y="24081594"/>
            <a:ext cx="1028902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9EE14F-6083-4767-AEBD-9C2315D76DCA}"/>
              </a:ext>
            </a:extLst>
          </p:cNvPr>
          <p:cNvSpPr/>
          <p:nvPr/>
        </p:nvSpPr>
        <p:spPr>
          <a:xfrm>
            <a:off x="2937876" y="25387707"/>
            <a:ext cx="1028902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35C1CC-0B82-4B38-9478-2AB2E0E04F9A}"/>
              </a:ext>
            </a:extLst>
          </p:cNvPr>
          <p:cNvSpPr/>
          <p:nvPr/>
        </p:nvSpPr>
        <p:spPr>
          <a:xfrm>
            <a:off x="11986693" y="5507850"/>
            <a:ext cx="104624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DBC912-CF1B-4E3E-B3FC-14B50E17A110}"/>
              </a:ext>
            </a:extLst>
          </p:cNvPr>
          <p:cNvSpPr/>
          <p:nvPr/>
        </p:nvSpPr>
        <p:spPr>
          <a:xfrm>
            <a:off x="11972262" y="6893516"/>
            <a:ext cx="552892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2E180E-2194-407A-B81E-C5F3E804AE21}"/>
              </a:ext>
            </a:extLst>
          </p:cNvPr>
          <p:cNvSpPr/>
          <p:nvPr/>
        </p:nvSpPr>
        <p:spPr>
          <a:xfrm>
            <a:off x="16164777" y="19821969"/>
            <a:ext cx="626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468780-3703-4658-B508-4C2A7F0400F3}"/>
              </a:ext>
            </a:extLst>
          </p:cNvPr>
          <p:cNvSpPr/>
          <p:nvPr/>
        </p:nvSpPr>
        <p:spPr>
          <a:xfrm>
            <a:off x="16164775" y="21210293"/>
            <a:ext cx="62699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32F0043-6F95-47F4-B222-E89DCAA248A5}"/>
              </a:ext>
            </a:extLst>
          </p:cNvPr>
          <p:cNvSpPr/>
          <p:nvPr/>
        </p:nvSpPr>
        <p:spPr>
          <a:xfrm>
            <a:off x="16164775" y="22594468"/>
            <a:ext cx="62699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8F84117-6AEC-441B-BBCA-AE908C3DE704}"/>
              </a:ext>
            </a:extLst>
          </p:cNvPr>
          <p:cNvSpPr/>
          <p:nvPr/>
        </p:nvSpPr>
        <p:spPr>
          <a:xfrm>
            <a:off x="16164777" y="24107810"/>
            <a:ext cx="62699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62041E-1904-4D9F-B653-EF07B31E8875}"/>
              </a:ext>
            </a:extLst>
          </p:cNvPr>
          <p:cNvSpPr/>
          <p:nvPr/>
        </p:nvSpPr>
        <p:spPr>
          <a:xfrm>
            <a:off x="16164773" y="25491984"/>
            <a:ext cx="62699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030648-C989-49FD-8E61-B2688E21C116}"/>
              </a:ext>
            </a:extLst>
          </p:cNvPr>
          <p:cNvSpPr/>
          <p:nvPr/>
        </p:nvSpPr>
        <p:spPr>
          <a:xfrm>
            <a:off x="16164773" y="14006578"/>
            <a:ext cx="626992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9E415E-F993-4A6E-9DFB-5E3085646EAC}"/>
              </a:ext>
            </a:extLst>
          </p:cNvPr>
          <p:cNvSpPr/>
          <p:nvPr/>
        </p:nvSpPr>
        <p:spPr>
          <a:xfrm>
            <a:off x="11972259" y="15568566"/>
            <a:ext cx="1046243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0AB825-B7CD-43B1-86C3-03F79BD7EA8A}"/>
              </a:ext>
            </a:extLst>
          </p:cNvPr>
          <p:cNvSpPr/>
          <p:nvPr/>
        </p:nvSpPr>
        <p:spPr>
          <a:xfrm>
            <a:off x="13226902" y="8347960"/>
            <a:ext cx="92077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F6A214-77A5-40DA-929C-01E7AAFA89FF}"/>
              </a:ext>
            </a:extLst>
          </p:cNvPr>
          <p:cNvSpPr/>
          <p:nvPr/>
        </p:nvSpPr>
        <p:spPr>
          <a:xfrm>
            <a:off x="13226905" y="9861302"/>
            <a:ext cx="920779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EA24875-E57A-4F07-A774-316A79292B28}"/>
              </a:ext>
            </a:extLst>
          </p:cNvPr>
          <p:cNvSpPr/>
          <p:nvPr/>
        </p:nvSpPr>
        <p:spPr>
          <a:xfrm>
            <a:off x="14846598" y="11209184"/>
            <a:ext cx="26545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45F300-BE32-40AA-B6E6-C9AFEAEEEE26}"/>
              </a:ext>
            </a:extLst>
          </p:cNvPr>
          <p:cNvSpPr/>
          <p:nvPr/>
        </p:nvSpPr>
        <p:spPr>
          <a:xfrm>
            <a:off x="14846598" y="12671050"/>
            <a:ext cx="26545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3A32B8D-DE28-414D-8A7F-D95B31B883A6}"/>
              </a:ext>
            </a:extLst>
          </p:cNvPr>
          <p:cNvSpPr/>
          <p:nvPr/>
        </p:nvSpPr>
        <p:spPr>
          <a:xfrm>
            <a:off x="19982377" y="3937956"/>
            <a:ext cx="246675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713A9A8-0B7F-4CB7-82BE-9BE46152A67F}"/>
              </a:ext>
            </a:extLst>
          </p:cNvPr>
          <p:cNvSpPr/>
          <p:nvPr/>
        </p:nvSpPr>
        <p:spPr>
          <a:xfrm>
            <a:off x="19982377" y="6877204"/>
            <a:ext cx="246675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F99FAF-F7EE-4AA8-ABBC-077D43173478}"/>
              </a:ext>
            </a:extLst>
          </p:cNvPr>
          <p:cNvSpPr/>
          <p:nvPr/>
        </p:nvSpPr>
        <p:spPr>
          <a:xfrm>
            <a:off x="2937876" y="19855761"/>
            <a:ext cx="1028902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F0658-525F-4278-B71F-BBAE9E48D004}"/>
              </a:ext>
            </a:extLst>
          </p:cNvPr>
          <p:cNvSpPr/>
          <p:nvPr/>
        </p:nvSpPr>
        <p:spPr>
          <a:xfrm>
            <a:off x="2937874" y="21298062"/>
            <a:ext cx="10289026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EDA2519-7C77-4A6A-8438-CDD8FDA564DB}"/>
              </a:ext>
            </a:extLst>
          </p:cNvPr>
          <p:cNvSpPr/>
          <p:nvPr/>
        </p:nvSpPr>
        <p:spPr>
          <a:xfrm>
            <a:off x="2937873" y="3913998"/>
            <a:ext cx="1011310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AB0206-0E4D-4F13-8DAB-C4544337032B}"/>
              </a:ext>
            </a:extLst>
          </p:cNvPr>
          <p:cNvSpPr/>
          <p:nvPr/>
        </p:nvSpPr>
        <p:spPr>
          <a:xfrm>
            <a:off x="2937872" y="2300591"/>
            <a:ext cx="903438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D4AAF7-56D5-4BDE-B15D-76E8422E2EDC}"/>
              </a:ext>
            </a:extLst>
          </p:cNvPr>
          <p:cNvSpPr/>
          <p:nvPr/>
        </p:nvSpPr>
        <p:spPr>
          <a:xfrm>
            <a:off x="16179210" y="17095608"/>
            <a:ext cx="6269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61A274-BA14-4902-8B48-FE32F698E05E}"/>
              </a:ext>
            </a:extLst>
          </p:cNvPr>
          <p:cNvSpPr/>
          <p:nvPr/>
        </p:nvSpPr>
        <p:spPr>
          <a:xfrm>
            <a:off x="16179210" y="18527169"/>
            <a:ext cx="62699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FF863C-7941-43DB-856D-0401ADD31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0442"/>
              </p:ext>
            </p:extLst>
          </p:nvPr>
        </p:nvGraphicFramePr>
        <p:xfrm>
          <a:off x="2243133" y="27005326"/>
          <a:ext cx="20349235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017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316694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78780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854712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341756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3546085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820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822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824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830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832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1BB55BC-3E56-4669-A698-4A43AC3E0882}"/>
              </a:ext>
            </a:extLst>
          </p:cNvPr>
          <p:cNvSpPr/>
          <p:nvPr/>
        </p:nvSpPr>
        <p:spPr>
          <a:xfrm>
            <a:off x="2937875" y="17160232"/>
            <a:ext cx="8873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1C8BD3-76A7-4BAC-90BF-8111DF2BC52E}"/>
              </a:ext>
            </a:extLst>
          </p:cNvPr>
          <p:cNvSpPr/>
          <p:nvPr/>
        </p:nvSpPr>
        <p:spPr>
          <a:xfrm>
            <a:off x="2937873" y="18527169"/>
            <a:ext cx="88731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D0E36B-E3C9-42FB-8FFC-082A4B01FB06}"/>
              </a:ext>
            </a:extLst>
          </p:cNvPr>
          <p:cNvSpPr/>
          <p:nvPr/>
        </p:nvSpPr>
        <p:spPr>
          <a:xfrm>
            <a:off x="2937875" y="19821969"/>
            <a:ext cx="88731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D9A72E-E58A-4FC1-99AC-048499BC8AC5}"/>
              </a:ext>
            </a:extLst>
          </p:cNvPr>
          <p:cNvSpPr/>
          <p:nvPr/>
        </p:nvSpPr>
        <p:spPr>
          <a:xfrm>
            <a:off x="2937873" y="21370958"/>
            <a:ext cx="293129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1B3B0-BC4E-4C99-B131-2D2EDE6AA259}"/>
              </a:ext>
            </a:extLst>
          </p:cNvPr>
          <p:cNvSpPr/>
          <p:nvPr/>
        </p:nvSpPr>
        <p:spPr>
          <a:xfrm>
            <a:off x="2937874" y="22766248"/>
            <a:ext cx="88731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2D4985-0F7D-4051-9D2E-784DC3039632}"/>
              </a:ext>
            </a:extLst>
          </p:cNvPr>
          <p:cNvSpPr/>
          <p:nvPr/>
        </p:nvSpPr>
        <p:spPr>
          <a:xfrm>
            <a:off x="2937875" y="24167985"/>
            <a:ext cx="88731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F81690-A23A-4875-90A2-187038ACF550}"/>
              </a:ext>
            </a:extLst>
          </p:cNvPr>
          <p:cNvSpPr/>
          <p:nvPr/>
        </p:nvSpPr>
        <p:spPr>
          <a:xfrm>
            <a:off x="2937874" y="25491984"/>
            <a:ext cx="887312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3FCD96-45BB-4F53-96F9-FB6499BFCF51}"/>
              </a:ext>
            </a:extLst>
          </p:cNvPr>
          <p:cNvSpPr/>
          <p:nvPr/>
        </p:nvSpPr>
        <p:spPr>
          <a:xfrm>
            <a:off x="2937874" y="14206528"/>
            <a:ext cx="88731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37D867-5D49-4A3F-A48F-F71C5A0D1BD9}"/>
              </a:ext>
            </a:extLst>
          </p:cNvPr>
          <p:cNvSpPr/>
          <p:nvPr/>
        </p:nvSpPr>
        <p:spPr>
          <a:xfrm>
            <a:off x="2937874" y="15683380"/>
            <a:ext cx="88731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E47E57-60A0-4906-97B8-58A7FDD8F8AE}"/>
              </a:ext>
            </a:extLst>
          </p:cNvPr>
          <p:cNvSpPr/>
          <p:nvPr/>
        </p:nvSpPr>
        <p:spPr>
          <a:xfrm>
            <a:off x="6103088" y="21330644"/>
            <a:ext cx="570791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18446A-F06D-43FC-A193-3F08E117D19C}"/>
              </a:ext>
            </a:extLst>
          </p:cNvPr>
          <p:cNvSpPr/>
          <p:nvPr/>
        </p:nvSpPr>
        <p:spPr>
          <a:xfrm>
            <a:off x="2952308" y="2502174"/>
            <a:ext cx="163776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759866-317D-4D10-9D43-0BE6AF49671B}"/>
              </a:ext>
            </a:extLst>
          </p:cNvPr>
          <p:cNvSpPr/>
          <p:nvPr/>
        </p:nvSpPr>
        <p:spPr>
          <a:xfrm>
            <a:off x="2952308" y="5562815"/>
            <a:ext cx="116568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12BC92-2FCE-467B-911F-39EE81B1A7B6}"/>
              </a:ext>
            </a:extLst>
          </p:cNvPr>
          <p:cNvSpPr/>
          <p:nvPr/>
        </p:nvSpPr>
        <p:spPr>
          <a:xfrm>
            <a:off x="14757991" y="8386447"/>
            <a:ext cx="45720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157290-9187-43AF-A51E-57D02C2F223D}"/>
              </a:ext>
            </a:extLst>
          </p:cNvPr>
          <p:cNvSpPr/>
          <p:nvPr/>
        </p:nvSpPr>
        <p:spPr>
          <a:xfrm>
            <a:off x="2952309" y="9819264"/>
            <a:ext cx="1637768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C81AE4-6F04-4057-B89C-92296F1A2CAB}"/>
              </a:ext>
            </a:extLst>
          </p:cNvPr>
          <p:cNvSpPr/>
          <p:nvPr/>
        </p:nvSpPr>
        <p:spPr>
          <a:xfrm>
            <a:off x="11811001" y="11182132"/>
            <a:ext cx="751898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1DF97F-F483-4FEF-BB09-E6F3C339576F}"/>
              </a:ext>
            </a:extLst>
          </p:cNvPr>
          <p:cNvSpPr/>
          <p:nvPr/>
        </p:nvSpPr>
        <p:spPr>
          <a:xfrm>
            <a:off x="2962938" y="12583869"/>
            <a:ext cx="1636705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D6A677-5BFB-410B-8871-1FCCE3137B5D}"/>
              </a:ext>
            </a:extLst>
          </p:cNvPr>
          <p:cNvSpPr/>
          <p:nvPr/>
        </p:nvSpPr>
        <p:spPr>
          <a:xfrm>
            <a:off x="5994989" y="3796974"/>
            <a:ext cx="302142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A9F38E-BB88-420C-80FF-2F39C452C341}"/>
              </a:ext>
            </a:extLst>
          </p:cNvPr>
          <p:cNvSpPr/>
          <p:nvPr/>
        </p:nvSpPr>
        <p:spPr>
          <a:xfrm>
            <a:off x="5994989" y="6987590"/>
            <a:ext cx="302142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01D0E0-9908-4E57-B814-483FA52284AA}"/>
              </a:ext>
            </a:extLst>
          </p:cNvPr>
          <p:cNvSpPr/>
          <p:nvPr/>
        </p:nvSpPr>
        <p:spPr>
          <a:xfrm>
            <a:off x="11811001" y="6946504"/>
            <a:ext cx="751899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D88AD7-3193-4C94-8771-C3A626F746AE}"/>
              </a:ext>
            </a:extLst>
          </p:cNvPr>
          <p:cNvSpPr/>
          <p:nvPr/>
        </p:nvSpPr>
        <p:spPr>
          <a:xfrm>
            <a:off x="14757991" y="3991713"/>
            <a:ext cx="457199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F6D787-BD07-4054-8605-91330E5E21A1}"/>
              </a:ext>
            </a:extLst>
          </p:cNvPr>
          <p:cNvSpPr/>
          <p:nvPr/>
        </p:nvSpPr>
        <p:spPr>
          <a:xfrm>
            <a:off x="14757991" y="5569262"/>
            <a:ext cx="457199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FC3871-5828-41CD-89B0-DFD264055D20}"/>
              </a:ext>
            </a:extLst>
          </p:cNvPr>
          <p:cNvSpPr/>
          <p:nvPr/>
        </p:nvSpPr>
        <p:spPr>
          <a:xfrm>
            <a:off x="16941463" y="19802026"/>
            <a:ext cx="54507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0EC4EDF-3A3E-432E-8072-0B6B4FE6D3E1}"/>
              </a:ext>
            </a:extLst>
          </p:cNvPr>
          <p:cNvSpPr/>
          <p:nvPr/>
        </p:nvSpPr>
        <p:spPr>
          <a:xfrm>
            <a:off x="16941463" y="21358062"/>
            <a:ext cx="545070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EA14B6-EA34-4BA7-83F4-545FC6579228}"/>
              </a:ext>
            </a:extLst>
          </p:cNvPr>
          <p:cNvSpPr/>
          <p:nvPr/>
        </p:nvSpPr>
        <p:spPr>
          <a:xfrm>
            <a:off x="19500112" y="2499808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37CE4C-02A7-4515-9F67-C66D960A9E25}"/>
              </a:ext>
            </a:extLst>
          </p:cNvPr>
          <p:cNvSpPr/>
          <p:nvPr/>
        </p:nvSpPr>
        <p:spPr>
          <a:xfrm>
            <a:off x="19500112" y="3851344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E3F2363-DCB7-4EDC-A2E6-78AAB0EF40DD}"/>
              </a:ext>
            </a:extLst>
          </p:cNvPr>
          <p:cNvSpPr/>
          <p:nvPr/>
        </p:nvSpPr>
        <p:spPr>
          <a:xfrm>
            <a:off x="19500112" y="5514838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4D5BC7-99EC-4EA2-BA01-538CACD2DCC9}"/>
              </a:ext>
            </a:extLst>
          </p:cNvPr>
          <p:cNvSpPr/>
          <p:nvPr/>
        </p:nvSpPr>
        <p:spPr>
          <a:xfrm>
            <a:off x="19500112" y="6919267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FD895A-83DC-445A-8AC3-8AAD0C84EC39}"/>
              </a:ext>
            </a:extLst>
          </p:cNvPr>
          <p:cNvSpPr/>
          <p:nvPr/>
        </p:nvSpPr>
        <p:spPr>
          <a:xfrm>
            <a:off x="19500112" y="8238608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36B451-F53B-4788-B608-7908F2FC0FF5}"/>
              </a:ext>
            </a:extLst>
          </p:cNvPr>
          <p:cNvSpPr/>
          <p:nvPr/>
        </p:nvSpPr>
        <p:spPr>
          <a:xfrm>
            <a:off x="19500112" y="9751950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D1C573C-5D24-4362-8D2A-78E39AF4BB69}"/>
              </a:ext>
            </a:extLst>
          </p:cNvPr>
          <p:cNvSpPr/>
          <p:nvPr/>
        </p:nvSpPr>
        <p:spPr>
          <a:xfrm>
            <a:off x="19500112" y="11075949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FF3ECE-0BCF-48DC-AF9B-45DF61062832}"/>
              </a:ext>
            </a:extLst>
          </p:cNvPr>
          <p:cNvSpPr/>
          <p:nvPr/>
        </p:nvSpPr>
        <p:spPr>
          <a:xfrm>
            <a:off x="19500112" y="12471238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0D2341-D9BE-4182-A010-0F7CD4DC9BD4}"/>
              </a:ext>
            </a:extLst>
          </p:cNvPr>
          <p:cNvSpPr/>
          <p:nvPr/>
        </p:nvSpPr>
        <p:spPr>
          <a:xfrm>
            <a:off x="16941463" y="22788921"/>
            <a:ext cx="54507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7EA3D61-0490-4773-90AF-9038A04EC040}"/>
              </a:ext>
            </a:extLst>
          </p:cNvPr>
          <p:cNvSpPr/>
          <p:nvPr/>
        </p:nvSpPr>
        <p:spPr>
          <a:xfrm>
            <a:off x="16941463" y="24093234"/>
            <a:ext cx="54507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F5B133-B635-474E-BD6F-21AAD3338252}"/>
              </a:ext>
            </a:extLst>
          </p:cNvPr>
          <p:cNvSpPr/>
          <p:nvPr/>
        </p:nvSpPr>
        <p:spPr>
          <a:xfrm>
            <a:off x="19500111" y="17191651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97E9354-1308-4FD3-9A18-2242F0379CF3}"/>
              </a:ext>
            </a:extLst>
          </p:cNvPr>
          <p:cNvSpPr/>
          <p:nvPr/>
        </p:nvSpPr>
        <p:spPr>
          <a:xfrm>
            <a:off x="19500111" y="18495964"/>
            <a:ext cx="28920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BEC37F8-D58B-4171-B5EB-25C360F672C1}"/>
              </a:ext>
            </a:extLst>
          </p:cNvPr>
          <p:cNvSpPr/>
          <p:nvPr/>
        </p:nvSpPr>
        <p:spPr>
          <a:xfrm>
            <a:off x="16941463" y="25406095"/>
            <a:ext cx="545070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37F995-60AA-4A09-BA71-EF0B0DAC68F9}"/>
              </a:ext>
            </a:extLst>
          </p:cNvPr>
          <p:cNvSpPr/>
          <p:nvPr/>
        </p:nvSpPr>
        <p:spPr>
          <a:xfrm>
            <a:off x="3016103" y="8277372"/>
            <a:ext cx="116568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605180A-AB1C-4028-9851-99A043923A34}"/>
              </a:ext>
            </a:extLst>
          </p:cNvPr>
          <p:cNvSpPr/>
          <p:nvPr/>
        </p:nvSpPr>
        <p:spPr>
          <a:xfrm>
            <a:off x="2962939" y="11015131"/>
            <a:ext cx="60534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DD0E725-595B-4C2D-827D-2F2836118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69844"/>
              </p:ext>
            </p:extLst>
          </p:nvPr>
        </p:nvGraphicFramePr>
        <p:xfrm>
          <a:off x="2243133" y="27005326"/>
          <a:ext cx="2034923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1687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9642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09642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48218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569831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564781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899311">
                  <a:extLst>
                    <a:ext uri="{9D8B030D-6E8A-4147-A177-3AD203B41FA5}">
                      <a16:colId xmlns:a16="http://schemas.microsoft.com/office/drawing/2014/main" val="1215071221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834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836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838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848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A5815A1-5E76-4C64-B08F-4C702C43FE59}"/>
              </a:ext>
            </a:extLst>
          </p:cNvPr>
          <p:cNvSpPr/>
          <p:nvPr/>
        </p:nvSpPr>
        <p:spPr>
          <a:xfrm>
            <a:off x="2906486" y="19802026"/>
            <a:ext cx="195282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2EDA68-BFFA-4338-A221-A5646D63858E}"/>
              </a:ext>
            </a:extLst>
          </p:cNvPr>
          <p:cNvSpPr/>
          <p:nvPr/>
        </p:nvSpPr>
        <p:spPr>
          <a:xfrm>
            <a:off x="2906487" y="21358062"/>
            <a:ext cx="195282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B70736-C6B0-429F-B036-A87FF9B2C86B}"/>
              </a:ext>
            </a:extLst>
          </p:cNvPr>
          <p:cNvSpPr/>
          <p:nvPr/>
        </p:nvSpPr>
        <p:spPr>
          <a:xfrm>
            <a:off x="2906487" y="22788921"/>
            <a:ext cx="31115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D58B2-9B46-4CF7-8F02-7F965679D977}"/>
              </a:ext>
            </a:extLst>
          </p:cNvPr>
          <p:cNvSpPr/>
          <p:nvPr/>
        </p:nvSpPr>
        <p:spPr>
          <a:xfrm>
            <a:off x="2906487" y="24093234"/>
            <a:ext cx="31115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8208E-BDB9-4546-846C-9C89A68A61C8}"/>
              </a:ext>
            </a:extLst>
          </p:cNvPr>
          <p:cNvSpPr/>
          <p:nvPr/>
        </p:nvSpPr>
        <p:spPr>
          <a:xfrm>
            <a:off x="2906488" y="25406095"/>
            <a:ext cx="311154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ABB6D4-4033-4AF5-9474-8A7095BE070C}"/>
              </a:ext>
            </a:extLst>
          </p:cNvPr>
          <p:cNvSpPr/>
          <p:nvPr/>
        </p:nvSpPr>
        <p:spPr>
          <a:xfrm>
            <a:off x="2906487" y="17104256"/>
            <a:ext cx="195282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844674-8ACF-4EBE-9ED1-C3EFFE02CFF8}"/>
              </a:ext>
            </a:extLst>
          </p:cNvPr>
          <p:cNvSpPr/>
          <p:nvPr/>
        </p:nvSpPr>
        <p:spPr>
          <a:xfrm>
            <a:off x="2906487" y="18408569"/>
            <a:ext cx="1952820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9CAE26-5631-4973-85D5-3197A4727504}"/>
              </a:ext>
            </a:extLst>
          </p:cNvPr>
          <p:cNvSpPr/>
          <p:nvPr/>
        </p:nvSpPr>
        <p:spPr>
          <a:xfrm>
            <a:off x="2906486" y="14176919"/>
            <a:ext cx="31115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E64881-A01E-4BFB-892A-7D8723AEF6F5}"/>
              </a:ext>
            </a:extLst>
          </p:cNvPr>
          <p:cNvSpPr/>
          <p:nvPr/>
        </p:nvSpPr>
        <p:spPr>
          <a:xfrm>
            <a:off x="2906486" y="2499808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993193-3A9E-4B48-9C64-8BE7BC955EE9}"/>
              </a:ext>
            </a:extLst>
          </p:cNvPr>
          <p:cNvSpPr/>
          <p:nvPr/>
        </p:nvSpPr>
        <p:spPr>
          <a:xfrm>
            <a:off x="2906486" y="3851344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17A8DC-2269-45C6-89E4-AC62F26BD563}"/>
              </a:ext>
            </a:extLst>
          </p:cNvPr>
          <p:cNvSpPr/>
          <p:nvPr/>
        </p:nvSpPr>
        <p:spPr>
          <a:xfrm>
            <a:off x="2906486" y="5514838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EA68EF-0524-45C5-9D1E-9E148A32A85F}"/>
              </a:ext>
            </a:extLst>
          </p:cNvPr>
          <p:cNvSpPr/>
          <p:nvPr/>
        </p:nvSpPr>
        <p:spPr>
          <a:xfrm>
            <a:off x="2906486" y="6919267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036457-74B0-47FA-85AF-3C46AC1FF1ED}"/>
              </a:ext>
            </a:extLst>
          </p:cNvPr>
          <p:cNvSpPr/>
          <p:nvPr/>
        </p:nvSpPr>
        <p:spPr>
          <a:xfrm>
            <a:off x="2906486" y="8238608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B8F13A-1A0E-4D47-B569-EF995D29F11A}"/>
              </a:ext>
            </a:extLst>
          </p:cNvPr>
          <p:cNvSpPr/>
          <p:nvPr/>
        </p:nvSpPr>
        <p:spPr>
          <a:xfrm>
            <a:off x="2906486" y="9751950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B30B93-AFC3-4CD7-B5E9-9D903B7D3801}"/>
              </a:ext>
            </a:extLst>
          </p:cNvPr>
          <p:cNvSpPr/>
          <p:nvPr/>
        </p:nvSpPr>
        <p:spPr>
          <a:xfrm>
            <a:off x="2906486" y="11075949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F47120-C293-48F4-A27C-33C2BE00E6F2}"/>
              </a:ext>
            </a:extLst>
          </p:cNvPr>
          <p:cNvSpPr/>
          <p:nvPr/>
        </p:nvSpPr>
        <p:spPr>
          <a:xfrm>
            <a:off x="2906486" y="12471238"/>
            <a:ext cx="3044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60928C6-F527-4C79-A971-A158342F66BC}"/>
              </a:ext>
            </a:extLst>
          </p:cNvPr>
          <p:cNvSpPr/>
          <p:nvPr/>
        </p:nvSpPr>
        <p:spPr>
          <a:xfrm>
            <a:off x="6124354" y="2538483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ABD804-B24A-47B6-8E5F-3F66A52EB9EE}"/>
              </a:ext>
            </a:extLst>
          </p:cNvPr>
          <p:cNvSpPr/>
          <p:nvPr/>
        </p:nvSpPr>
        <p:spPr>
          <a:xfrm>
            <a:off x="6018030" y="3842796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ADD9FF-8ACD-412B-9B43-3C28354419EC}"/>
              </a:ext>
            </a:extLst>
          </p:cNvPr>
          <p:cNvSpPr/>
          <p:nvPr/>
        </p:nvSpPr>
        <p:spPr>
          <a:xfrm>
            <a:off x="6124354" y="5494888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E87145-E518-4102-90CC-9926521532D2}"/>
              </a:ext>
            </a:extLst>
          </p:cNvPr>
          <p:cNvSpPr/>
          <p:nvPr/>
        </p:nvSpPr>
        <p:spPr>
          <a:xfrm>
            <a:off x="6124354" y="6895042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FB1612F-799A-4566-BEA1-6EF138ECB77D}"/>
              </a:ext>
            </a:extLst>
          </p:cNvPr>
          <p:cNvSpPr/>
          <p:nvPr/>
        </p:nvSpPr>
        <p:spPr>
          <a:xfrm>
            <a:off x="6124353" y="8274757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41540A-4BC3-45A6-B0C3-D1B760092D58}"/>
              </a:ext>
            </a:extLst>
          </p:cNvPr>
          <p:cNvSpPr/>
          <p:nvPr/>
        </p:nvSpPr>
        <p:spPr>
          <a:xfrm>
            <a:off x="6124352" y="9751138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E76BCC-A72C-4175-86C2-5F00516AD82C}"/>
              </a:ext>
            </a:extLst>
          </p:cNvPr>
          <p:cNvSpPr/>
          <p:nvPr/>
        </p:nvSpPr>
        <p:spPr>
          <a:xfrm>
            <a:off x="6124354" y="11075949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3F2E4C-B273-40B5-8D21-D29696E0A74C}"/>
              </a:ext>
            </a:extLst>
          </p:cNvPr>
          <p:cNvSpPr/>
          <p:nvPr/>
        </p:nvSpPr>
        <p:spPr>
          <a:xfrm>
            <a:off x="6124354" y="12648457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E33DA2-BBB2-4E27-9613-958479D1A10E}"/>
              </a:ext>
            </a:extLst>
          </p:cNvPr>
          <p:cNvSpPr/>
          <p:nvPr/>
        </p:nvSpPr>
        <p:spPr>
          <a:xfrm>
            <a:off x="6124354" y="14185467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D599B5-B83E-4D90-BE48-079AEB945759}"/>
              </a:ext>
            </a:extLst>
          </p:cNvPr>
          <p:cNvSpPr/>
          <p:nvPr/>
        </p:nvSpPr>
        <p:spPr>
          <a:xfrm>
            <a:off x="6124354" y="15596677"/>
            <a:ext cx="163103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D864643-31D7-4381-AF23-CDB58AAB8319}"/>
              </a:ext>
            </a:extLst>
          </p:cNvPr>
          <p:cNvSpPr/>
          <p:nvPr/>
        </p:nvSpPr>
        <p:spPr>
          <a:xfrm>
            <a:off x="6124354" y="22719813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70A2070-E051-4F80-B7E8-E336FB6EB52A}"/>
              </a:ext>
            </a:extLst>
          </p:cNvPr>
          <p:cNvSpPr/>
          <p:nvPr/>
        </p:nvSpPr>
        <p:spPr>
          <a:xfrm>
            <a:off x="6018030" y="24038632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7CC7DF-B22E-4080-9B1B-3D97AB7BA867}"/>
              </a:ext>
            </a:extLst>
          </p:cNvPr>
          <p:cNvSpPr/>
          <p:nvPr/>
        </p:nvSpPr>
        <p:spPr>
          <a:xfrm>
            <a:off x="6124354" y="25362831"/>
            <a:ext cx="163103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8D112B8-B07E-4585-9696-FA1FF7807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82522"/>
              </p:ext>
            </p:extLst>
          </p:nvPr>
        </p:nvGraphicFramePr>
        <p:xfrm>
          <a:off x="2243133" y="27005326"/>
          <a:ext cx="20349233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20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00622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892595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615610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1913860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333593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068286">
                  <a:extLst>
                    <a:ext uri="{9D8B030D-6E8A-4147-A177-3AD203B41FA5}">
                      <a16:colId xmlns:a16="http://schemas.microsoft.com/office/drawing/2014/main" val="1215071221"/>
                    </a:ext>
                  </a:extLst>
                </a:gridCol>
                <a:gridCol w="3007194">
                  <a:extLst>
                    <a:ext uri="{9D8B030D-6E8A-4147-A177-3AD203B41FA5}">
                      <a16:colId xmlns:a16="http://schemas.microsoft.com/office/drawing/2014/main" val="300089701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850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852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854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864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866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630D14AF-9652-4517-B8FC-12B141A29FC1}"/>
              </a:ext>
            </a:extLst>
          </p:cNvPr>
          <p:cNvSpPr/>
          <p:nvPr/>
        </p:nvSpPr>
        <p:spPr>
          <a:xfrm>
            <a:off x="2906485" y="19868184"/>
            <a:ext cx="195069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078A8B-CF82-4D70-8754-7AF592951188}"/>
              </a:ext>
            </a:extLst>
          </p:cNvPr>
          <p:cNvSpPr/>
          <p:nvPr/>
        </p:nvSpPr>
        <p:spPr>
          <a:xfrm>
            <a:off x="2906487" y="21424220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8BF779-CCF2-417F-B965-DF8201851762}"/>
              </a:ext>
            </a:extLst>
          </p:cNvPr>
          <p:cNvSpPr/>
          <p:nvPr/>
        </p:nvSpPr>
        <p:spPr>
          <a:xfrm>
            <a:off x="2906486" y="17170414"/>
            <a:ext cx="321786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41866E-6279-4CEF-AEE6-50055A484B2C}"/>
              </a:ext>
            </a:extLst>
          </p:cNvPr>
          <p:cNvSpPr/>
          <p:nvPr/>
        </p:nvSpPr>
        <p:spPr>
          <a:xfrm>
            <a:off x="2906487" y="18474727"/>
            <a:ext cx="32178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B4F219-5C73-411E-AE9C-A96A8A18D15E}"/>
              </a:ext>
            </a:extLst>
          </p:cNvPr>
          <p:cNvSpPr/>
          <p:nvPr/>
        </p:nvSpPr>
        <p:spPr>
          <a:xfrm>
            <a:off x="2906487" y="2538483"/>
            <a:ext cx="32178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B97714-783E-40AC-A57C-DA0BFF0FC1F9}"/>
              </a:ext>
            </a:extLst>
          </p:cNvPr>
          <p:cNvSpPr/>
          <p:nvPr/>
        </p:nvSpPr>
        <p:spPr>
          <a:xfrm>
            <a:off x="2800164" y="3842796"/>
            <a:ext cx="33241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0E8DAD-F56B-40F6-99C7-B46F31F7CAA5}"/>
              </a:ext>
            </a:extLst>
          </p:cNvPr>
          <p:cNvSpPr/>
          <p:nvPr/>
        </p:nvSpPr>
        <p:spPr>
          <a:xfrm>
            <a:off x="2906488" y="5494888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7AFB1B-3665-45AC-97EA-99C4335CFE69}"/>
              </a:ext>
            </a:extLst>
          </p:cNvPr>
          <p:cNvSpPr/>
          <p:nvPr/>
        </p:nvSpPr>
        <p:spPr>
          <a:xfrm>
            <a:off x="2906488" y="6895042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8D176D-8FBD-428F-96B9-659C07987BD2}"/>
              </a:ext>
            </a:extLst>
          </p:cNvPr>
          <p:cNvSpPr/>
          <p:nvPr/>
        </p:nvSpPr>
        <p:spPr>
          <a:xfrm>
            <a:off x="2906487" y="8274757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6BB857-798C-478A-887E-B12DB2E1644F}"/>
              </a:ext>
            </a:extLst>
          </p:cNvPr>
          <p:cNvSpPr/>
          <p:nvPr/>
        </p:nvSpPr>
        <p:spPr>
          <a:xfrm>
            <a:off x="2906486" y="9751138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DBAC36-0763-4462-A461-53038998CA82}"/>
              </a:ext>
            </a:extLst>
          </p:cNvPr>
          <p:cNvSpPr/>
          <p:nvPr/>
        </p:nvSpPr>
        <p:spPr>
          <a:xfrm>
            <a:off x="2906487" y="11075949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950A8-4131-4D28-A550-6C986AC5A9C3}"/>
              </a:ext>
            </a:extLst>
          </p:cNvPr>
          <p:cNvSpPr/>
          <p:nvPr/>
        </p:nvSpPr>
        <p:spPr>
          <a:xfrm>
            <a:off x="2906488" y="12648457"/>
            <a:ext cx="32178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8E2C7E-D29D-41BB-BB73-EA4EBC91A91A}"/>
              </a:ext>
            </a:extLst>
          </p:cNvPr>
          <p:cNvSpPr/>
          <p:nvPr/>
        </p:nvSpPr>
        <p:spPr>
          <a:xfrm>
            <a:off x="2906488" y="14185467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AB288A-D0B9-4F7B-9A9E-BFC0097DA1A9}"/>
              </a:ext>
            </a:extLst>
          </p:cNvPr>
          <p:cNvSpPr/>
          <p:nvPr/>
        </p:nvSpPr>
        <p:spPr>
          <a:xfrm>
            <a:off x="2906487" y="15596677"/>
            <a:ext cx="236726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0AAF33-5840-434C-9CCC-4CFD3E2B1E43}"/>
              </a:ext>
            </a:extLst>
          </p:cNvPr>
          <p:cNvSpPr/>
          <p:nvPr/>
        </p:nvSpPr>
        <p:spPr>
          <a:xfrm>
            <a:off x="2906488" y="22719813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702FEC-5FF2-42EE-9595-E3BE9FF1B7F6}"/>
              </a:ext>
            </a:extLst>
          </p:cNvPr>
          <p:cNvSpPr/>
          <p:nvPr/>
        </p:nvSpPr>
        <p:spPr>
          <a:xfrm>
            <a:off x="2800164" y="24038632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E9506A-7E1C-47DC-9B54-1FD3157F2077}"/>
              </a:ext>
            </a:extLst>
          </p:cNvPr>
          <p:cNvSpPr/>
          <p:nvPr/>
        </p:nvSpPr>
        <p:spPr>
          <a:xfrm>
            <a:off x="2906488" y="25362831"/>
            <a:ext cx="23672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CB0C30-31F9-441D-A407-80E1014F33D2}"/>
              </a:ext>
            </a:extLst>
          </p:cNvPr>
          <p:cNvSpPr/>
          <p:nvPr/>
        </p:nvSpPr>
        <p:spPr>
          <a:xfrm>
            <a:off x="5337544" y="5481768"/>
            <a:ext cx="170758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3E89BC-E1E3-41D9-948A-1FCB74B9624B}"/>
              </a:ext>
            </a:extLst>
          </p:cNvPr>
          <p:cNvSpPr/>
          <p:nvPr/>
        </p:nvSpPr>
        <p:spPr>
          <a:xfrm>
            <a:off x="5337545" y="6851744"/>
            <a:ext cx="170758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FE8380-D67E-43F1-ABC7-20ACC9537AF2}"/>
              </a:ext>
            </a:extLst>
          </p:cNvPr>
          <p:cNvSpPr/>
          <p:nvPr/>
        </p:nvSpPr>
        <p:spPr>
          <a:xfrm>
            <a:off x="5337545" y="15569366"/>
            <a:ext cx="829339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3139D7-EF25-4027-ACDA-2D2A92548FDF}"/>
              </a:ext>
            </a:extLst>
          </p:cNvPr>
          <p:cNvSpPr/>
          <p:nvPr/>
        </p:nvSpPr>
        <p:spPr>
          <a:xfrm>
            <a:off x="5337548" y="14196446"/>
            <a:ext cx="82933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389277-2518-4AFD-8FCA-A903CEEF3BB0}"/>
              </a:ext>
            </a:extLst>
          </p:cNvPr>
          <p:cNvSpPr/>
          <p:nvPr/>
        </p:nvSpPr>
        <p:spPr>
          <a:xfrm>
            <a:off x="13780051" y="14185467"/>
            <a:ext cx="8633381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66602B-14B2-4885-8876-8B107B9708DB}"/>
              </a:ext>
            </a:extLst>
          </p:cNvPr>
          <p:cNvSpPr/>
          <p:nvPr/>
        </p:nvSpPr>
        <p:spPr>
          <a:xfrm>
            <a:off x="5334140" y="8289514"/>
            <a:ext cx="170758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A1D3C3-ACF7-434A-8410-350159A5074E}"/>
              </a:ext>
            </a:extLst>
          </p:cNvPr>
          <p:cNvSpPr/>
          <p:nvPr/>
        </p:nvSpPr>
        <p:spPr>
          <a:xfrm>
            <a:off x="5334140" y="9740344"/>
            <a:ext cx="170758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D9DB2AC-9D8F-46B0-A7F1-B5A8DE1F5DEB}"/>
              </a:ext>
            </a:extLst>
          </p:cNvPr>
          <p:cNvSpPr/>
          <p:nvPr/>
        </p:nvSpPr>
        <p:spPr>
          <a:xfrm>
            <a:off x="5337548" y="21409376"/>
            <a:ext cx="170724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5E0F9C9-26C5-4BCE-B3B7-597CF835A6BC}"/>
              </a:ext>
            </a:extLst>
          </p:cNvPr>
          <p:cNvSpPr/>
          <p:nvPr/>
        </p:nvSpPr>
        <p:spPr>
          <a:xfrm>
            <a:off x="5401347" y="22707996"/>
            <a:ext cx="1707247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D872FB0-607C-4815-A17E-2F81032D191F}"/>
              </a:ext>
            </a:extLst>
          </p:cNvPr>
          <p:cNvSpPr/>
          <p:nvPr/>
        </p:nvSpPr>
        <p:spPr>
          <a:xfrm>
            <a:off x="5401347" y="24113640"/>
            <a:ext cx="170758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B3DD0F3-80C7-4F87-9BA3-4680D41305F9}"/>
              </a:ext>
            </a:extLst>
          </p:cNvPr>
          <p:cNvSpPr/>
          <p:nvPr/>
        </p:nvSpPr>
        <p:spPr>
          <a:xfrm>
            <a:off x="5401347" y="25464134"/>
            <a:ext cx="1707588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FEF659D-9DDE-4201-BD92-543106AE75C1}"/>
              </a:ext>
            </a:extLst>
          </p:cNvPr>
          <p:cNvSpPr/>
          <p:nvPr/>
        </p:nvSpPr>
        <p:spPr>
          <a:xfrm>
            <a:off x="19967944" y="15569366"/>
            <a:ext cx="250928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FD9D5A6-1D01-4ECB-AFDE-4A4132EE9BC2}"/>
              </a:ext>
            </a:extLst>
          </p:cNvPr>
          <p:cNvSpPr/>
          <p:nvPr/>
        </p:nvSpPr>
        <p:spPr>
          <a:xfrm>
            <a:off x="15413920" y="2471899"/>
            <a:ext cx="70633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5A2EB32-F26C-4CE9-863B-A1F3A04FA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2206"/>
              </p:ext>
            </p:extLst>
          </p:nvPr>
        </p:nvGraphicFramePr>
        <p:xfrm>
          <a:off x="2243133" y="27005326"/>
          <a:ext cx="2034041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276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9030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3019647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870791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3083440">
                  <a:extLst>
                    <a:ext uri="{9D8B030D-6E8A-4147-A177-3AD203B41FA5}">
                      <a16:colId xmlns:a16="http://schemas.microsoft.com/office/drawing/2014/main" val="1215071221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868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870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872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874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878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880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882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6E7DBACA-A6D4-4533-AA86-AC9EA5F3537F}"/>
              </a:ext>
            </a:extLst>
          </p:cNvPr>
          <p:cNvSpPr/>
          <p:nvPr/>
        </p:nvSpPr>
        <p:spPr>
          <a:xfrm>
            <a:off x="2906485" y="19868184"/>
            <a:ext cx="195069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9F8812-A6A2-4C03-9D80-059EC190E070}"/>
              </a:ext>
            </a:extLst>
          </p:cNvPr>
          <p:cNvSpPr/>
          <p:nvPr/>
        </p:nvSpPr>
        <p:spPr>
          <a:xfrm>
            <a:off x="2906485" y="21409376"/>
            <a:ext cx="195035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2E37B-30F8-442E-9807-2DCAE900BBC4}"/>
              </a:ext>
            </a:extLst>
          </p:cNvPr>
          <p:cNvSpPr/>
          <p:nvPr/>
        </p:nvSpPr>
        <p:spPr>
          <a:xfrm>
            <a:off x="2906486" y="22707996"/>
            <a:ext cx="195673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41EBB1-3385-4729-86CA-9C39E9618D67}"/>
              </a:ext>
            </a:extLst>
          </p:cNvPr>
          <p:cNvSpPr/>
          <p:nvPr/>
        </p:nvSpPr>
        <p:spPr>
          <a:xfrm>
            <a:off x="2906485" y="24113640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CBAA08-2FDE-4A9F-902B-B5EC6FB4517E}"/>
              </a:ext>
            </a:extLst>
          </p:cNvPr>
          <p:cNvSpPr/>
          <p:nvPr/>
        </p:nvSpPr>
        <p:spPr>
          <a:xfrm>
            <a:off x="2906485" y="25464134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21F77B-D789-4F52-A3F0-F2E3D030C274}"/>
              </a:ext>
            </a:extLst>
          </p:cNvPr>
          <p:cNvSpPr/>
          <p:nvPr/>
        </p:nvSpPr>
        <p:spPr>
          <a:xfrm>
            <a:off x="2906487" y="14185467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D39FE9-C7EE-4495-964F-306033C534C6}"/>
              </a:ext>
            </a:extLst>
          </p:cNvPr>
          <p:cNvSpPr/>
          <p:nvPr/>
        </p:nvSpPr>
        <p:spPr>
          <a:xfrm>
            <a:off x="2903080" y="15591111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17DED6-29D7-4329-9C1A-99751D1A9530}"/>
              </a:ext>
            </a:extLst>
          </p:cNvPr>
          <p:cNvSpPr/>
          <p:nvPr/>
        </p:nvSpPr>
        <p:spPr>
          <a:xfrm>
            <a:off x="2906487" y="11075949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F352F1-FDF6-4AC7-88FA-066693DA9B25}"/>
              </a:ext>
            </a:extLst>
          </p:cNvPr>
          <p:cNvSpPr/>
          <p:nvPr/>
        </p:nvSpPr>
        <p:spPr>
          <a:xfrm>
            <a:off x="2909894" y="8297284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10F826-D374-4FC4-991A-7EFE46091D00}"/>
              </a:ext>
            </a:extLst>
          </p:cNvPr>
          <p:cNvSpPr/>
          <p:nvPr/>
        </p:nvSpPr>
        <p:spPr>
          <a:xfrm>
            <a:off x="13992447" y="2610593"/>
            <a:ext cx="84209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A65322-D650-4CA9-BAF9-4C58AD3669B9}"/>
              </a:ext>
            </a:extLst>
          </p:cNvPr>
          <p:cNvSpPr/>
          <p:nvPr/>
        </p:nvSpPr>
        <p:spPr>
          <a:xfrm>
            <a:off x="2903080" y="5499309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9910D-589C-40EF-A9E5-E584BB6B3EFF}"/>
              </a:ext>
            </a:extLst>
          </p:cNvPr>
          <p:cNvSpPr/>
          <p:nvPr/>
        </p:nvSpPr>
        <p:spPr>
          <a:xfrm>
            <a:off x="2903080" y="6856214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F87CD3-6979-4B97-BD39-B5B93E37EDC4}"/>
              </a:ext>
            </a:extLst>
          </p:cNvPr>
          <p:cNvSpPr/>
          <p:nvPr/>
        </p:nvSpPr>
        <p:spPr>
          <a:xfrm>
            <a:off x="2871179" y="9680498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636904-EC53-44DC-8039-C94042F0A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30718"/>
              </p:ext>
            </p:extLst>
          </p:nvPr>
        </p:nvGraphicFramePr>
        <p:xfrm>
          <a:off x="2243133" y="27005326"/>
          <a:ext cx="20340419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657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424223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8169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573079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785730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764464">
                  <a:extLst>
                    <a:ext uri="{9D8B030D-6E8A-4147-A177-3AD203B41FA5}">
                      <a16:colId xmlns:a16="http://schemas.microsoft.com/office/drawing/2014/main" val="1215071221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884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886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888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892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894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896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898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DF20F8F-6BB0-4386-A8C6-B0355D320E0C}"/>
              </a:ext>
            </a:extLst>
          </p:cNvPr>
          <p:cNvSpPr/>
          <p:nvPr/>
        </p:nvSpPr>
        <p:spPr>
          <a:xfrm>
            <a:off x="2906485" y="19868184"/>
            <a:ext cx="1950694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1286D3-C703-47FA-976C-C4531D78C26D}"/>
              </a:ext>
            </a:extLst>
          </p:cNvPr>
          <p:cNvSpPr/>
          <p:nvPr/>
        </p:nvSpPr>
        <p:spPr>
          <a:xfrm>
            <a:off x="2906485" y="21409376"/>
            <a:ext cx="1950354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EDB950-BB16-4E08-A24A-8F91E8820081}"/>
              </a:ext>
            </a:extLst>
          </p:cNvPr>
          <p:cNvSpPr/>
          <p:nvPr/>
        </p:nvSpPr>
        <p:spPr>
          <a:xfrm>
            <a:off x="2906486" y="22707996"/>
            <a:ext cx="195673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166A8C-A565-48C9-B5A1-AD216DDAF09E}"/>
              </a:ext>
            </a:extLst>
          </p:cNvPr>
          <p:cNvSpPr/>
          <p:nvPr/>
        </p:nvSpPr>
        <p:spPr>
          <a:xfrm>
            <a:off x="2906485" y="24113640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11B2AE-8D52-491B-9191-1A435BFA1983}"/>
              </a:ext>
            </a:extLst>
          </p:cNvPr>
          <p:cNvSpPr/>
          <p:nvPr/>
        </p:nvSpPr>
        <p:spPr>
          <a:xfrm>
            <a:off x="2906485" y="25464134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D29C8-2CA7-48E1-83E8-7E14D3017323}"/>
              </a:ext>
            </a:extLst>
          </p:cNvPr>
          <p:cNvSpPr/>
          <p:nvPr/>
        </p:nvSpPr>
        <p:spPr>
          <a:xfrm>
            <a:off x="2906487" y="14185467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F21C21-8BEB-445C-8A6E-847F0832C7D1}"/>
              </a:ext>
            </a:extLst>
          </p:cNvPr>
          <p:cNvSpPr/>
          <p:nvPr/>
        </p:nvSpPr>
        <p:spPr>
          <a:xfrm>
            <a:off x="2903080" y="15591111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15CA54-9B4F-4D09-A8FC-F0F85EA0AD5B}"/>
              </a:ext>
            </a:extLst>
          </p:cNvPr>
          <p:cNvSpPr/>
          <p:nvPr/>
        </p:nvSpPr>
        <p:spPr>
          <a:xfrm>
            <a:off x="2906487" y="11075949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C6784F-4914-4D44-87BF-575683453472}"/>
              </a:ext>
            </a:extLst>
          </p:cNvPr>
          <p:cNvSpPr/>
          <p:nvPr/>
        </p:nvSpPr>
        <p:spPr>
          <a:xfrm>
            <a:off x="2909894" y="8297284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B0D4CA-F0E4-4725-808F-BF27E82430DB}"/>
              </a:ext>
            </a:extLst>
          </p:cNvPr>
          <p:cNvSpPr/>
          <p:nvPr/>
        </p:nvSpPr>
        <p:spPr>
          <a:xfrm>
            <a:off x="2909894" y="2610593"/>
            <a:ext cx="195035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1E8985-B2BE-43D6-A1AF-DB7C227A9F4C}"/>
              </a:ext>
            </a:extLst>
          </p:cNvPr>
          <p:cNvSpPr/>
          <p:nvPr/>
        </p:nvSpPr>
        <p:spPr>
          <a:xfrm>
            <a:off x="2903080" y="5499309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468CBE3-8F4A-4758-A98C-7113128852F1}"/>
              </a:ext>
            </a:extLst>
          </p:cNvPr>
          <p:cNvSpPr/>
          <p:nvPr/>
        </p:nvSpPr>
        <p:spPr>
          <a:xfrm>
            <a:off x="2903080" y="6856214"/>
            <a:ext cx="1950694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45189A-BA0D-4648-844E-3710A6787212}"/>
              </a:ext>
            </a:extLst>
          </p:cNvPr>
          <p:cNvSpPr/>
          <p:nvPr/>
        </p:nvSpPr>
        <p:spPr>
          <a:xfrm>
            <a:off x="2871179" y="9680498"/>
            <a:ext cx="195707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EE459FA-8CE5-43C7-9287-CDBA8A49E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80855"/>
              </p:ext>
            </p:extLst>
          </p:nvPr>
        </p:nvGraphicFramePr>
        <p:xfrm>
          <a:off x="2243133" y="27005326"/>
          <a:ext cx="2031915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971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4316818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1871330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93458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998382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1850065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828259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900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902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904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908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912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DF741C3-CFC5-4349-84C9-230C60644484}"/>
              </a:ext>
            </a:extLst>
          </p:cNvPr>
          <p:cNvSpPr/>
          <p:nvPr/>
        </p:nvSpPr>
        <p:spPr>
          <a:xfrm>
            <a:off x="2906486" y="19868184"/>
            <a:ext cx="194644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59E916-2654-4E56-8C19-B34A003A8E36}"/>
              </a:ext>
            </a:extLst>
          </p:cNvPr>
          <p:cNvSpPr/>
          <p:nvPr/>
        </p:nvSpPr>
        <p:spPr>
          <a:xfrm>
            <a:off x="2906486" y="21409376"/>
            <a:ext cx="73207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E37228-E544-4CD8-B810-4D024340D3D3}"/>
              </a:ext>
            </a:extLst>
          </p:cNvPr>
          <p:cNvSpPr/>
          <p:nvPr/>
        </p:nvSpPr>
        <p:spPr>
          <a:xfrm>
            <a:off x="2906486" y="22707996"/>
            <a:ext cx="734470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ED187A-C123-4E94-8C69-9AA00EC20831}"/>
              </a:ext>
            </a:extLst>
          </p:cNvPr>
          <p:cNvSpPr/>
          <p:nvPr/>
        </p:nvSpPr>
        <p:spPr>
          <a:xfrm>
            <a:off x="2906485" y="24113640"/>
            <a:ext cx="73459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522474-A8EC-4493-A6C5-69B93BA931A8}"/>
              </a:ext>
            </a:extLst>
          </p:cNvPr>
          <p:cNvSpPr/>
          <p:nvPr/>
        </p:nvSpPr>
        <p:spPr>
          <a:xfrm>
            <a:off x="2906485" y="25464134"/>
            <a:ext cx="73459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416B8A-8C5E-4446-9953-0F27B8552D22}"/>
              </a:ext>
            </a:extLst>
          </p:cNvPr>
          <p:cNvSpPr/>
          <p:nvPr/>
        </p:nvSpPr>
        <p:spPr>
          <a:xfrm>
            <a:off x="2906487" y="14185467"/>
            <a:ext cx="73220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B2FBDA-C78B-4346-88A8-510412B3116F}"/>
              </a:ext>
            </a:extLst>
          </p:cNvPr>
          <p:cNvSpPr/>
          <p:nvPr/>
        </p:nvSpPr>
        <p:spPr>
          <a:xfrm>
            <a:off x="2903080" y="15591111"/>
            <a:ext cx="73220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3D9454-AF36-43EB-8CF0-F8D6E5AA94F9}"/>
              </a:ext>
            </a:extLst>
          </p:cNvPr>
          <p:cNvSpPr/>
          <p:nvPr/>
        </p:nvSpPr>
        <p:spPr>
          <a:xfrm>
            <a:off x="2906487" y="11075949"/>
            <a:ext cx="152113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8621DC-0CAD-4193-B7CF-FCA00D00291D}"/>
              </a:ext>
            </a:extLst>
          </p:cNvPr>
          <p:cNvSpPr/>
          <p:nvPr/>
        </p:nvSpPr>
        <p:spPr>
          <a:xfrm>
            <a:off x="2909894" y="8297284"/>
            <a:ext cx="152079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3679D-9321-42E3-B8A9-61EE15E8EB2D}"/>
              </a:ext>
            </a:extLst>
          </p:cNvPr>
          <p:cNvSpPr/>
          <p:nvPr/>
        </p:nvSpPr>
        <p:spPr>
          <a:xfrm>
            <a:off x="2909894" y="2610593"/>
            <a:ext cx="734257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8BEE4E-FD2E-453F-A39C-B6314C4B4D3C}"/>
              </a:ext>
            </a:extLst>
          </p:cNvPr>
          <p:cNvSpPr/>
          <p:nvPr/>
        </p:nvSpPr>
        <p:spPr>
          <a:xfrm>
            <a:off x="2903080" y="5499309"/>
            <a:ext cx="73220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7BCE0B-6C1E-450B-BFB4-8CCEB54FD8F4}"/>
              </a:ext>
            </a:extLst>
          </p:cNvPr>
          <p:cNvSpPr/>
          <p:nvPr/>
        </p:nvSpPr>
        <p:spPr>
          <a:xfrm>
            <a:off x="2903080" y="6856214"/>
            <a:ext cx="732203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8C40FE-A4CF-4A3C-92D1-02F1387C4393}"/>
              </a:ext>
            </a:extLst>
          </p:cNvPr>
          <p:cNvSpPr/>
          <p:nvPr/>
        </p:nvSpPr>
        <p:spPr>
          <a:xfrm>
            <a:off x="2871179" y="9680498"/>
            <a:ext cx="73459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D61DE5-D67D-4CB2-B729-F2F7A66FC544}"/>
              </a:ext>
            </a:extLst>
          </p:cNvPr>
          <p:cNvSpPr/>
          <p:nvPr/>
        </p:nvSpPr>
        <p:spPr>
          <a:xfrm>
            <a:off x="10462438" y="3961087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FFB626-F3C6-44B5-A00A-4FC294F78E99}"/>
              </a:ext>
            </a:extLst>
          </p:cNvPr>
          <p:cNvSpPr/>
          <p:nvPr/>
        </p:nvSpPr>
        <p:spPr>
          <a:xfrm>
            <a:off x="10462437" y="9645583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3DDD91-9FF8-42AE-8690-CF6F74593223}"/>
              </a:ext>
            </a:extLst>
          </p:cNvPr>
          <p:cNvSpPr/>
          <p:nvPr/>
        </p:nvSpPr>
        <p:spPr>
          <a:xfrm>
            <a:off x="10462437" y="12612151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9C9EE76-47F8-429D-92B1-41202D76E46D}"/>
              </a:ext>
            </a:extLst>
          </p:cNvPr>
          <p:cNvSpPr/>
          <p:nvPr/>
        </p:nvSpPr>
        <p:spPr>
          <a:xfrm>
            <a:off x="10462436" y="21351308"/>
            <a:ext cx="95055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FDCC7A-9C05-4B64-91DE-D7035A4E64F4}"/>
              </a:ext>
            </a:extLst>
          </p:cNvPr>
          <p:cNvSpPr/>
          <p:nvPr/>
        </p:nvSpPr>
        <p:spPr>
          <a:xfrm>
            <a:off x="10462437" y="22669376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B602A9-2DD8-4553-9F32-5993E7304E9E}"/>
              </a:ext>
            </a:extLst>
          </p:cNvPr>
          <p:cNvSpPr/>
          <p:nvPr/>
        </p:nvSpPr>
        <p:spPr>
          <a:xfrm>
            <a:off x="10462437" y="24071493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16A2D7-8815-489B-A5A4-370886E376F5}"/>
              </a:ext>
            </a:extLst>
          </p:cNvPr>
          <p:cNvSpPr/>
          <p:nvPr/>
        </p:nvSpPr>
        <p:spPr>
          <a:xfrm>
            <a:off x="10462437" y="25432010"/>
            <a:ext cx="765544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243F1ED-2867-40FB-A8DB-7E8628052A61}"/>
              </a:ext>
            </a:extLst>
          </p:cNvPr>
          <p:cNvSpPr/>
          <p:nvPr/>
        </p:nvSpPr>
        <p:spPr>
          <a:xfrm>
            <a:off x="10462436" y="14181493"/>
            <a:ext cx="950550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1C6FE8-DBB3-4274-92D1-07C2F3D3EDC9}"/>
              </a:ext>
            </a:extLst>
          </p:cNvPr>
          <p:cNvSpPr/>
          <p:nvPr/>
        </p:nvSpPr>
        <p:spPr>
          <a:xfrm>
            <a:off x="10462435" y="15542010"/>
            <a:ext cx="950550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D67630C-5053-4E24-B655-BF9BD802F5F7}"/>
              </a:ext>
            </a:extLst>
          </p:cNvPr>
          <p:cNvSpPr/>
          <p:nvPr/>
        </p:nvSpPr>
        <p:spPr>
          <a:xfrm>
            <a:off x="10462434" y="17078212"/>
            <a:ext cx="1190846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DF3780A-D55E-4975-ACDB-205C0BBAD5F8}"/>
              </a:ext>
            </a:extLst>
          </p:cNvPr>
          <p:cNvSpPr/>
          <p:nvPr/>
        </p:nvSpPr>
        <p:spPr>
          <a:xfrm>
            <a:off x="10462433" y="18451106"/>
            <a:ext cx="119084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2BEADE1-EEF1-4F4C-8A81-0F3DAADA86E9}"/>
              </a:ext>
            </a:extLst>
          </p:cNvPr>
          <p:cNvSpPr/>
          <p:nvPr/>
        </p:nvSpPr>
        <p:spPr>
          <a:xfrm>
            <a:off x="10462432" y="5400647"/>
            <a:ext cx="76554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158EC7-EA46-4571-9EA5-29623B2885A6}"/>
              </a:ext>
            </a:extLst>
          </p:cNvPr>
          <p:cNvSpPr/>
          <p:nvPr/>
        </p:nvSpPr>
        <p:spPr>
          <a:xfrm>
            <a:off x="10462431" y="6830493"/>
            <a:ext cx="765544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BFA3E27-1A99-4013-8E2A-A2C24B08E773}"/>
              </a:ext>
            </a:extLst>
          </p:cNvPr>
          <p:cNvSpPr/>
          <p:nvPr/>
        </p:nvSpPr>
        <p:spPr>
          <a:xfrm>
            <a:off x="10462430" y="2537617"/>
            <a:ext cx="120492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6C2BA6-015A-458F-A151-D6E366400929}"/>
              </a:ext>
            </a:extLst>
          </p:cNvPr>
          <p:cNvSpPr/>
          <p:nvPr/>
        </p:nvSpPr>
        <p:spPr>
          <a:xfrm>
            <a:off x="18117880" y="3961087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63047A-2109-4C4F-82D1-63DF074B17E6}"/>
              </a:ext>
            </a:extLst>
          </p:cNvPr>
          <p:cNvSpPr/>
          <p:nvPr/>
        </p:nvSpPr>
        <p:spPr>
          <a:xfrm>
            <a:off x="18117880" y="5368842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8816055-2CC7-4ED0-81A5-6055C4617C7D}"/>
              </a:ext>
            </a:extLst>
          </p:cNvPr>
          <p:cNvSpPr/>
          <p:nvPr/>
        </p:nvSpPr>
        <p:spPr>
          <a:xfrm>
            <a:off x="18117880" y="6776597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9482865-BBCD-4116-8A41-8F4EFAB562DE}"/>
              </a:ext>
            </a:extLst>
          </p:cNvPr>
          <p:cNvSpPr/>
          <p:nvPr/>
        </p:nvSpPr>
        <p:spPr>
          <a:xfrm>
            <a:off x="18117880" y="8334480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0BDAD0-9F1A-4404-B0D3-C58562BFB46E}"/>
              </a:ext>
            </a:extLst>
          </p:cNvPr>
          <p:cNvSpPr/>
          <p:nvPr/>
        </p:nvSpPr>
        <p:spPr>
          <a:xfrm>
            <a:off x="18117880" y="9618099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BC7D0C-545E-4912-9780-72675EDC3603}"/>
              </a:ext>
            </a:extLst>
          </p:cNvPr>
          <p:cNvSpPr/>
          <p:nvPr/>
        </p:nvSpPr>
        <p:spPr>
          <a:xfrm>
            <a:off x="18117881" y="11069473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6A751A8-035F-4955-BC90-6E1F8056A59C}"/>
              </a:ext>
            </a:extLst>
          </p:cNvPr>
          <p:cNvSpPr/>
          <p:nvPr/>
        </p:nvSpPr>
        <p:spPr>
          <a:xfrm>
            <a:off x="18117881" y="12625232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A90E93-AEAD-4237-AB40-3D6A1A128464}"/>
              </a:ext>
            </a:extLst>
          </p:cNvPr>
          <p:cNvSpPr/>
          <p:nvPr/>
        </p:nvSpPr>
        <p:spPr>
          <a:xfrm>
            <a:off x="18117881" y="22707996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00657E-9E51-45D1-8C46-6F1EFBFE3286}"/>
              </a:ext>
            </a:extLst>
          </p:cNvPr>
          <p:cNvSpPr/>
          <p:nvPr/>
        </p:nvSpPr>
        <p:spPr>
          <a:xfrm>
            <a:off x="18117881" y="24113640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78ED16-4190-4E83-BF65-3D9A26BEA83D}"/>
              </a:ext>
            </a:extLst>
          </p:cNvPr>
          <p:cNvSpPr/>
          <p:nvPr/>
        </p:nvSpPr>
        <p:spPr>
          <a:xfrm>
            <a:off x="18117881" y="25389561"/>
            <a:ext cx="185006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2E2974D-891C-4943-B62B-49FD2EE7FBC7}"/>
              </a:ext>
            </a:extLst>
          </p:cNvPr>
          <p:cNvSpPr/>
          <p:nvPr/>
        </p:nvSpPr>
        <p:spPr>
          <a:xfrm>
            <a:off x="19967944" y="22696982"/>
            <a:ext cx="24029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84B3CE8-B81B-4A84-A440-A775C029D549}"/>
              </a:ext>
            </a:extLst>
          </p:cNvPr>
          <p:cNvSpPr/>
          <p:nvPr/>
        </p:nvSpPr>
        <p:spPr>
          <a:xfrm>
            <a:off x="20108707" y="24071493"/>
            <a:ext cx="24029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DB2A2E7-A73B-495F-ADFF-0E2A62FD224F}"/>
              </a:ext>
            </a:extLst>
          </p:cNvPr>
          <p:cNvSpPr/>
          <p:nvPr/>
        </p:nvSpPr>
        <p:spPr>
          <a:xfrm>
            <a:off x="20100347" y="25389561"/>
            <a:ext cx="24029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DA8A5AD-CE34-4F39-86FA-B1DC64C52F56}"/>
              </a:ext>
            </a:extLst>
          </p:cNvPr>
          <p:cNvSpPr/>
          <p:nvPr/>
        </p:nvSpPr>
        <p:spPr>
          <a:xfrm>
            <a:off x="20090983" y="5400647"/>
            <a:ext cx="24029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FCAA3AF-2903-4BFA-8C33-782C1D53DE34}"/>
              </a:ext>
            </a:extLst>
          </p:cNvPr>
          <p:cNvSpPr/>
          <p:nvPr/>
        </p:nvSpPr>
        <p:spPr>
          <a:xfrm>
            <a:off x="20090983" y="11083364"/>
            <a:ext cx="24029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FE4B01-628C-479A-B411-BC5ADBF3CF99}"/>
              </a:ext>
            </a:extLst>
          </p:cNvPr>
          <p:cNvSpPr/>
          <p:nvPr/>
        </p:nvSpPr>
        <p:spPr>
          <a:xfrm>
            <a:off x="19967944" y="14181608"/>
            <a:ext cx="24029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7B25376-27EC-4E50-AFB2-62300BA14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48618"/>
              </p:ext>
            </p:extLst>
          </p:nvPr>
        </p:nvGraphicFramePr>
        <p:xfrm>
          <a:off x="2243133" y="27005326"/>
          <a:ext cx="2031915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965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1918613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083982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615608">
                  <a:extLst>
                    <a:ext uri="{9D8B030D-6E8A-4147-A177-3AD203B41FA5}">
                      <a16:colId xmlns:a16="http://schemas.microsoft.com/office/drawing/2014/main" val="150664099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914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916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918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928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8A84361-3EBA-412F-B197-7DF81845D3BB}"/>
              </a:ext>
            </a:extLst>
          </p:cNvPr>
          <p:cNvSpPr/>
          <p:nvPr/>
        </p:nvSpPr>
        <p:spPr>
          <a:xfrm>
            <a:off x="2802443" y="5549503"/>
            <a:ext cx="28115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4DF719-AC23-4CA4-94FE-4BE8D7B32737}"/>
              </a:ext>
            </a:extLst>
          </p:cNvPr>
          <p:cNvSpPr/>
          <p:nvPr/>
        </p:nvSpPr>
        <p:spPr>
          <a:xfrm>
            <a:off x="2802442" y="2469605"/>
            <a:ext cx="195684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DA04E1-2E85-4548-9C7C-C9E32CDF4FC6}"/>
              </a:ext>
            </a:extLst>
          </p:cNvPr>
          <p:cNvSpPr/>
          <p:nvPr/>
        </p:nvSpPr>
        <p:spPr>
          <a:xfrm>
            <a:off x="2802443" y="14107465"/>
            <a:ext cx="13180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BB73BC-AFC3-4359-ADA8-CB35E7629820}"/>
              </a:ext>
            </a:extLst>
          </p:cNvPr>
          <p:cNvSpPr/>
          <p:nvPr/>
        </p:nvSpPr>
        <p:spPr>
          <a:xfrm>
            <a:off x="5869172" y="15519865"/>
            <a:ext cx="568274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64CCD9-88A9-448F-810D-56D3215E6921}"/>
              </a:ext>
            </a:extLst>
          </p:cNvPr>
          <p:cNvSpPr/>
          <p:nvPr/>
        </p:nvSpPr>
        <p:spPr>
          <a:xfrm>
            <a:off x="2802444" y="17179152"/>
            <a:ext cx="13180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31DC79-A897-4993-9731-E8C9F168B0E7}"/>
              </a:ext>
            </a:extLst>
          </p:cNvPr>
          <p:cNvSpPr/>
          <p:nvPr/>
        </p:nvSpPr>
        <p:spPr>
          <a:xfrm>
            <a:off x="2802441" y="18512836"/>
            <a:ext cx="1318045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2F39ED-ED51-4F09-9386-B3FC174B3B7F}"/>
              </a:ext>
            </a:extLst>
          </p:cNvPr>
          <p:cNvSpPr/>
          <p:nvPr/>
        </p:nvSpPr>
        <p:spPr>
          <a:xfrm>
            <a:off x="2906486" y="19868184"/>
            <a:ext cx="194644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C459C6-4BB8-4A9E-94D8-A7B98C32A6C6}"/>
              </a:ext>
            </a:extLst>
          </p:cNvPr>
          <p:cNvSpPr/>
          <p:nvPr/>
        </p:nvSpPr>
        <p:spPr>
          <a:xfrm>
            <a:off x="2802446" y="22900347"/>
            <a:ext cx="1306133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3B38EA-C30A-4237-A236-96F38B0B8704}"/>
              </a:ext>
            </a:extLst>
          </p:cNvPr>
          <p:cNvSpPr/>
          <p:nvPr/>
        </p:nvSpPr>
        <p:spPr>
          <a:xfrm>
            <a:off x="2802443" y="24274858"/>
            <a:ext cx="35983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A29228-5A10-485A-8273-E35B2E60632B}"/>
              </a:ext>
            </a:extLst>
          </p:cNvPr>
          <p:cNvSpPr/>
          <p:nvPr/>
        </p:nvSpPr>
        <p:spPr>
          <a:xfrm>
            <a:off x="2802443" y="25592926"/>
            <a:ext cx="359835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BE3870-9A70-4DF7-A733-858DADCBE92A}"/>
              </a:ext>
            </a:extLst>
          </p:cNvPr>
          <p:cNvSpPr/>
          <p:nvPr/>
        </p:nvSpPr>
        <p:spPr>
          <a:xfrm>
            <a:off x="2802443" y="11114494"/>
            <a:ext cx="28115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A9447C-E8A5-4CE0-B661-C30ED8465343}"/>
              </a:ext>
            </a:extLst>
          </p:cNvPr>
          <p:cNvSpPr/>
          <p:nvPr/>
        </p:nvSpPr>
        <p:spPr>
          <a:xfrm>
            <a:off x="5869172" y="21440335"/>
            <a:ext cx="1650172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6AFDBB-9C82-4F49-9170-3FF59E167F7A}"/>
              </a:ext>
            </a:extLst>
          </p:cNvPr>
          <p:cNvSpPr/>
          <p:nvPr/>
        </p:nvSpPr>
        <p:spPr>
          <a:xfrm>
            <a:off x="5733111" y="5449540"/>
            <a:ext cx="10130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250D86-A5D3-4A05-8053-744F6CB843CB}"/>
              </a:ext>
            </a:extLst>
          </p:cNvPr>
          <p:cNvSpPr/>
          <p:nvPr/>
        </p:nvSpPr>
        <p:spPr>
          <a:xfrm>
            <a:off x="5733111" y="6985383"/>
            <a:ext cx="10130666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99A942-1A20-46C0-9E92-81C909AC3251}"/>
              </a:ext>
            </a:extLst>
          </p:cNvPr>
          <p:cNvSpPr/>
          <p:nvPr/>
        </p:nvSpPr>
        <p:spPr>
          <a:xfrm>
            <a:off x="5733111" y="8382723"/>
            <a:ext cx="1663778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1E1C62-BF84-47D5-AA62-C2DCADCC9488}"/>
              </a:ext>
            </a:extLst>
          </p:cNvPr>
          <p:cNvSpPr/>
          <p:nvPr/>
        </p:nvSpPr>
        <p:spPr>
          <a:xfrm>
            <a:off x="5733112" y="9752818"/>
            <a:ext cx="166377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C2D90A-6538-4E6B-8E11-1E17CA2EDECB}"/>
              </a:ext>
            </a:extLst>
          </p:cNvPr>
          <p:cNvSpPr/>
          <p:nvPr/>
        </p:nvSpPr>
        <p:spPr>
          <a:xfrm>
            <a:off x="10373591" y="3853322"/>
            <a:ext cx="1199730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5BE92CA-732F-48F4-8D74-8D6ADEC11F9C}"/>
              </a:ext>
            </a:extLst>
          </p:cNvPr>
          <p:cNvSpPr/>
          <p:nvPr/>
        </p:nvSpPr>
        <p:spPr>
          <a:xfrm>
            <a:off x="5733112" y="11108378"/>
            <a:ext cx="10130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623A0F-254E-47BB-8187-9E448C30F59B}"/>
              </a:ext>
            </a:extLst>
          </p:cNvPr>
          <p:cNvSpPr/>
          <p:nvPr/>
        </p:nvSpPr>
        <p:spPr>
          <a:xfrm>
            <a:off x="5733112" y="12668197"/>
            <a:ext cx="101306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6AB03C-0F64-459A-9BF7-83042C458FCB}"/>
              </a:ext>
            </a:extLst>
          </p:cNvPr>
          <p:cNvSpPr/>
          <p:nvPr/>
        </p:nvSpPr>
        <p:spPr>
          <a:xfrm>
            <a:off x="10373592" y="24274858"/>
            <a:ext cx="5558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0C48035-2597-4651-B676-DEE8B2EAB6A1}"/>
              </a:ext>
            </a:extLst>
          </p:cNvPr>
          <p:cNvSpPr/>
          <p:nvPr/>
        </p:nvSpPr>
        <p:spPr>
          <a:xfrm>
            <a:off x="10373592" y="25592926"/>
            <a:ext cx="55582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681A98-8D86-4091-9B2A-CAC1E80FC296}"/>
              </a:ext>
            </a:extLst>
          </p:cNvPr>
          <p:cNvSpPr/>
          <p:nvPr/>
        </p:nvSpPr>
        <p:spPr>
          <a:xfrm>
            <a:off x="15931805" y="6998693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865440B-51C8-4259-AB76-8E9963BD69C3}"/>
              </a:ext>
            </a:extLst>
          </p:cNvPr>
          <p:cNvSpPr/>
          <p:nvPr/>
        </p:nvSpPr>
        <p:spPr>
          <a:xfrm>
            <a:off x="15982898" y="11062118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26096CA-85AB-4BA5-AA9E-BF7A62F79707}"/>
              </a:ext>
            </a:extLst>
          </p:cNvPr>
          <p:cNvSpPr/>
          <p:nvPr/>
        </p:nvSpPr>
        <p:spPr>
          <a:xfrm>
            <a:off x="15982897" y="12683129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57B9C0-B7D0-4ECA-AF6B-3DC1B9BD57AE}"/>
              </a:ext>
            </a:extLst>
          </p:cNvPr>
          <p:cNvSpPr/>
          <p:nvPr/>
        </p:nvSpPr>
        <p:spPr>
          <a:xfrm>
            <a:off x="15982898" y="22851145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78278A9-5409-4DDA-9F4D-8A6249D98A28}"/>
              </a:ext>
            </a:extLst>
          </p:cNvPr>
          <p:cNvSpPr/>
          <p:nvPr/>
        </p:nvSpPr>
        <p:spPr>
          <a:xfrm>
            <a:off x="15982898" y="24261955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0E8C9B3-C848-4158-8DA7-D2003D8F4D96}"/>
              </a:ext>
            </a:extLst>
          </p:cNvPr>
          <p:cNvSpPr/>
          <p:nvPr/>
        </p:nvSpPr>
        <p:spPr>
          <a:xfrm>
            <a:off x="15982898" y="25586510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E8D565-1DEE-4F99-8AEE-54721E82367A}"/>
              </a:ext>
            </a:extLst>
          </p:cNvPr>
          <p:cNvSpPr/>
          <p:nvPr/>
        </p:nvSpPr>
        <p:spPr>
          <a:xfrm>
            <a:off x="15982898" y="5446937"/>
            <a:ext cx="63879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5E5E3E-46D0-494F-81BA-69EC48DBE9F1}"/>
              </a:ext>
            </a:extLst>
          </p:cNvPr>
          <p:cNvSpPr/>
          <p:nvPr/>
        </p:nvSpPr>
        <p:spPr>
          <a:xfrm>
            <a:off x="15982898" y="14024645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4C43310-7271-4256-A02F-CCDE44BDEA2D}"/>
              </a:ext>
            </a:extLst>
          </p:cNvPr>
          <p:cNvSpPr/>
          <p:nvPr/>
        </p:nvSpPr>
        <p:spPr>
          <a:xfrm>
            <a:off x="15982898" y="15537847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3B0B5A-E5DD-42E6-8986-A669A7EC7748}"/>
              </a:ext>
            </a:extLst>
          </p:cNvPr>
          <p:cNvSpPr/>
          <p:nvPr/>
        </p:nvSpPr>
        <p:spPr>
          <a:xfrm>
            <a:off x="15863777" y="17157488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C3E57C4-C1AB-47D7-96B8-16851EC6C746}"/>
              </a:ext>
            </a:extLst>
          </p:cNvPr>
          <p:cNvSpPr/>
          <p:nvPr/>
        </p:nvSpPr>
        <p:spPr>
          <a:xfrm>
            <a:off x="15931803" y="18523744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E2C77A2-EF0B-4518-9EC4-D3072EEC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3827"/>
              </p:ext>
            </p:extLst>
          </p:nvPr>
        </p:nvGraphicFramePr>
        <p:xfrm>
          <a:off x="2243133" y="27005326"/>
          <a:ext cx="20319154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910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90307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0295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935125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126512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190307">
                  <a:extLst>
                    <a:ext uri="{9D8B030D-6E8A-4147-A177-3AD203B41FA5}">
                      <a16:colId xmlns:a16="http://schemas.microsoft.com/office/drawing/2014/main" val="1506640990"/>
                    </a:ext>
                  </a:extLst>
                </a:gridCol>
                <a:gridCol w="2594343">
                  <a:extLst>
                    <a:ext uri="{9D8B030D-6E8A-4147-A177-3AD203B41FA5}">
                      <a16:colId xmlns:a16="http://schemas.microsoft.com/office/drawing/2014/main" val="2529149465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930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932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934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936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938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946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E5A3965-7050-4C24-9808-58F36A9ED0D2}"/>
              </a:ext>
            </a:extLst>
          </p:cNvPr>
          <p:cNvSpPr/>
          <p:nvPr/>
        </p:nvSpPr>
        <p:spPr>
          <a:xfrm>
            <a:off x="3019647" y="2615830"/>
            <a:ext cx="75423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3536DB-E762-4465-B56A-1E2183F08C2A}"/>
              </a:ext>
            </a:extLst>
          </p:cNvPr>
          <p:cNvSpPr/>
          <p:nvPr/>
        </p:nvSpPr>
        <p:spPr>
          <a:xfrm>
            <a:off x="3019644" y="20014409"/>
            <a:ext cx="68686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C20381-BB3B-4C54-9397-421480ACC5D5}"/>
              </a:ext>
            </a:extLst>
          </p:cNvPr>
          <p:cNvSpPr/>
          <p:nvPr/>
        </p:nvSpPr>
        <p:spPr>
          <a:xfrm>
            <a:off x="3070739" y="21586560"/>
            <a:ext cx="666868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C14763-8A31-4F0C-9FF9-89A0550448A4}"/>
              </a:ext>
            </a:extLst>
          </p:cNvPr>
          <p:cNvSpPr/>
          <p:nvPr/>
        </p:nvSpPr>
        <p:spPr>
          <a:xfrm>
            <a:off x="3019649" y="8528948"/>
            <a:ext cx="75423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E1DFC3-444D-4581-A6BD-44774DB1EA7E}"/>
              </a:ext>
            </a:extLst>
          </p:cNvPr>
          <p:cNvSpPr/>
          <p:nvPr/>
        </p:nvSpPr>
        <p:spPr>
          <a:xfrm>
            <a:off x="3019648" y="4094895"/>
            <a:ext cx="754238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E62DCE-F7D8-4899-85AB-74A3837113E5}"/>
              </a:ext>
            </a:extLst>
          </p:cNvPr>
          <p:cNvSpPr/>
          <p:nvPr/>
        </p:nvSpPr>
        <p:spPr>
          <a:xfrm>
            <a:off x="3019649" y="7144918"/>
            <a:ext cx="754237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C4CBA2-35C6-4B39-AF75-502A421FD66B}"/>
              </a:ext>
            </a:extLst>
          </p:cNvPr>
          <p:cNvSpPr/>
          <p:nvPr/>
        </p:nvSpPr>
        <p:spPr>
          <a:xfrm>
            <a:off x="3070738" y="11208343"/>
            <a:ext cx="754238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0E465F-F397-4D41-A00A-EFD5698BEC40}"/>
              </a:ext>
            </a:extLst>
          </p:cNvPr>
          <p:cNvSpPr/>
          <p:nvPr/>
        </p:nvSpPr>
        <p:spPr>
          <a:xfrm>
            <a:off x="3045193" y="12594403"/>
            <a:ext cx="754238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C624FD-2E58-45AA-B9A0-8FFD1C8FC577}"/>
              </a:ext>
            </a:extLst>
          </p:cNvPr>
          <p:cNvSpPr/>
          <p:nvPr/>
        </p:nvSpPr>
        <p:spPr>
          <a:xfrm>
            <a:off x="3121830" y="22997370"/>
            <a:ext cx="666868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C20277-5758-49CA-B65C-04FB1B8A54BC}"/>
              </a:ext>
            </a:extLst>
          </p:cNvPr>
          <p:cNvSpPr/>
          <p:nvPr/>
        </p:nvSpPr>
        <p:spPr>
          <a:xfrm>
            <a:off x="3121832" y="24257370"/>
            <a:ext cx="676644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841136-5B40-441B-AA74-C5C94CC6ED47}"/>
              </a:ext>
            </a:extLst>
          </p:cNvPr>
          <p:cNvSpPr/>
          <p:nvPr/>
        </p:nvSpPr>
        <p:spPr>
          <a:xfrm>
            <a:off x="3121830" y="25586510"/>
            <a:ext cx="643909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0F9826-05CE-4218-93AF-FC3FCE399235}"/>
              </a:ext>
            </a:extLst>
          </p:cNvPr>
          <p:cNvSpPr/>
          <p:nvPr/>
        </p:nvSpPr>
        <p:spPr>
          <a:xfrm>
            <a:off x="3019644" y="9915729"/>
            <a:ext cx="75423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E56EA86-77EE-46AF-B027-CB03C97AEA14}"/>
              </a:ext>
            </a:extLst>
          </p:cNvPr>
          <p:cNvSpPr/>
          <p:nvPr/>
        </p:nvSpPr>
        <p:spPr>
          <a:xfrm>
            <a:off x="3070738" y="5618310"/>
            <a:ext cx="75423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A506F8-EAA1-4CAB-80F6-A504A51C1759}"/>
              </a:ext>
            </a:extLst>
          </p:cNvPr>
          <p:cNvSpPr/>
          <p:nvPr/>
        </p:nvSpPr>
        <p:spPr>
          <a:xfrm>
            <a:off x="3019644" y="13979154"/>
            <a:ext cx="68686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7506F48-329C-4949-8ACB-A65D94DBD863}"/>
              </a:ext>
            </a:extLst>
          </p:cNvPr>
          <p:cNvSpPr/>
          <p:nvPr/>
        </p:nvSpPr>
        <p:spPr>
          <a:xfrm>
            <a:off x="3019644" y="15492356"/>
            <a:ext cx="686863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13B1B9-16C6-49C1-B50A-E242F00BB44B}"/>
              </a:ext>
            </a:extLst>
          </p:cNvPr>
          <p:cNvSpPr/>
          <p:nvPr/>
        </p:nvSpPr>
        <p:spPr>
          <a:xfrm>
            <a:off x="3070739" y="17111997"/>
            <a:ext cx="68175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137EBF-26E3-44D8-A287-5951B36FE441}"/>
              </a:ext>
            </a:extLst>
          </p:cNvPr>
          <p:cNvSpPr/>
          <p:nvPr/>
        </p:nvSpPr>
        <p:spPr>
          <a:xfrm>
            <a:off x="2968549" y="18478253"/>
            <a:ext cx="681753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D1A89E-D419-471C-8922-E3D307CC3686}"/>
              </a:ext>
            </a:extLst>
          </p:cNvPr>
          <p:cNvSpPr/>
          <p:nvPr/>
        </p:nvSpPr>
        <p:spPr>
          <a:xfrm>
            <a:off x="9929843" y="13979806"/>
            <a:ext cx="12514521" cy="7960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81E50A4-9865-45E9-964D-CADA6F161554}"/>
              </a:ext>
            </a:extLst>
          </p:cNvPr>
          <p:cNvSpPr/>
          <p:nvPr/>
        </p:nvSpPr>
        <p:spPr>
          <a:xfrm>
            <a:off x="9929842" y="14822091"/>
            <a:ext cx="12514521" cy="100675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8F8782-9614-4EC1-B924-754DDEC99829}"/>
              </a:ext>
            </a:extLst>
          </p:cNvPr>
          <p:cNvSpPr/>
          <p:nvPr/>
        </p:nvSpPr>
        <p:spPr>
          <a:xfrm>
            <a:off x="9888278" y="19989865"/>
            <a:ext cx="125560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8F4B2C-B4BE-4954-A049-EF6E6D058E0B}"/>
              </a:ext>
            </a:extLst>
          </p:cNvPr>
          <p:cNvSpPr/>
          <p:nvPr/>
        </p:nvSpPr>
        <p:spPr>
          <a:xfrm>
            <a:off x="9888280" y="21559764"/>
            <a:ext cx="125560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DBE2DC7-8CD8-4A34-B3CE-5266EF8508ED}"/>
              </a:ext>
            </a:extLst>
          </p:cNvPr>
          <p:cNvSpPr/>
          <p:nvPr/>
        </p:nvSpPr>
        <p:spPr>
          <a:xfrm>
            <a:off x="9909059" y="22917549"/>
            <a:ext cx="125560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3CB6B7-020D-416A-8294-E1EC463C8E43}"/>
              </a:ext>
            </a:extLst>
          </p:cNvPr>
          <p:cNvSpPr/>
          <p:nvPr/>
        </p:nvSpPr>
        <p:spPr>
          <a:xfrm>
            <a:off x="9888276" y="24275334"/>
            <a:ext cx="125560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8A325AB-91EC-46FF-895B-FCB3F29AF1CC}"/>
              </a:ext>
            </a:extLst>
          </p:cNvPr>
          <p:cNvSpPr/>
          <p:nvPr/>
        </p:nvSpPr>
        <p:spPr>
          <a:xfrm>
            <a:off x="9888275" y="25594400"/>
            <a:ext cx="1255608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8D71CE9-7FCF-460C-9C63-DECFD391EC60}"/>
              </a:ext>
            </a:extLst>
          </p:cNvPr>
          <p:cNvSpPr/>
          <p:nvPr/>
        </p:nvSpPr>
        <p:spPr>
          <a:xfrm>
            <a:off x="9929842" y="17111997"/>
            <a:ext cx="125145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635779-5696-4AE5-A75B-427E9958DE84}"/>
              </a:ext>
            </a:extLst>
          </p:cNvPr>
          <p:cNvSpPr/>
          <p:nvPr/>
        </p:nvSpPr>
        <p:spPr>
          <a:xfrm>
            <a:off x="9950623" y="18469782"/>
            <a:ext cx="1251452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FB4CCB1-5AE8-4479-94C2-217582EB958D}"/>
              </a:ext>
            </a:extLst>
          </p:cNvPr>
          <p:cNvSpPr/>
          <p:nvPr/>
        </p:nvSpPr>
        <p:spPr>
          <a:xfrm>
            <a:off x="11811000" y="5618310"/>
            <a:ext cx="1063336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C70B7-F678-493A-89DE-FF828290F5B2}"/>
              </a:ext>
            </a:extLst>
          </p:cNvPr>
          <p:cNvSpPr/>
          <p:nvPr/>
        </p:nvSpPr>
        <p:spPr>
          <a:xfrm>
            <a:off x="15960436" y="11174815"/>
            <a:ext cx="647380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CB6605-62C7-4691-8E15-4680E97361C8}"/>
              </a:ext>
            </a:extLst>
          </p:cNvPr>
          <p:cNvSpPr/>
          <p:nvPr/>
        </p:nvSpPr>
        <p:spPr>
          <a:xfrm>
            <a:off x="20366182" y="2615830"/>
            <a:ext cx="20989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7EB327-6659-4A0D-97A5-89C439303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15796"/>
              </p:ext>
            </p:extLst>
          </p:nvPr>
        </p:nvGraphicFramePr>
        <p:xfrm>
          <a:off x="2243138" y="27005326"/>
          <a:ext cx="20305576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542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5792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178996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003898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003898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256817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1964987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  <a:gridCol w="2373548">
                  <a:extLst>
                    <a:ext uri="{9D8B030D-6E8A-4147-A177-3AD203B41FA5}">
                      <a16:colId xmlns:a16="http://schemas.microsoft.com/office/drawing/2014/main" val="17537353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112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114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C735788D-FBD7-4F41-A0A8-DE33C3CB044C}"/>
              </a:ext>
            </a:extLst>
          </p:cNvPr>
          <p:cNvSpPr/>
          <p:nvPr/>
        </p:nvSpPr>
        <p:spPr>
          <a:xfrm>
            <a:off x="2839991" y="19969708"/>
            <a:ext cx="2296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00E921-6E9D-4E6E-AD95-05091A37B4EA}"/>
              </a:ext>
            </a:extLst>
          </p:cNvPr>
          <p:cNvSpPr/>
          <p:nvPr/>
        </p:nvSpPr>
        <p:spPr>
          <a:xfrm>
            <a:off x="2839991" y="22857517"/>
            <a:ext cx="229678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0BBEC4-520F-4337-80EA-6D84D5897EF7}"/>
              </a:ext>
            </a:extLst>
          </p:cNvPr>
          <p:cNvSpPr/>
          <p:nvPr/>
        </p:nvSpPr>
        <p:spPr>
          <a:xfrm>
            <a:off x="2839991" y="21368494"/>
            <a:ext cx="22967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ACC580-3E0B-4C6D-A0AA-72539594272C}"/>
              </a:ext>
            </a:extLst>
          </p:cNvPr>
          <p:cNvSpPr/>
          <p:nvPr/>
        </p:nvSpPr>
        <p:spPr>
          <a:xfrm>
            <a:off x="2839991" y="24256303"/>
            <a:ext cx="229678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3267A0-3670-4D31-9DE7-F74910584604}"/>
              </a:ext>
            </a:extLst>
          </p:cNvPr>
          <p:cNvSpPr/>
          <p:nvPr/>
        </p:nvSpPr>
        <p:spPr>
          <a:xfrm>
            <a:off x="2839991" y="2534865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F5800A-1D07-4F3B-9514-60D1EF588EFF}"/>
              </a:ext>
            </a:extLst>
          </p:cNvPr>
          <p:cNvSpPr/>
          <p:nvPr/>
        </p:nvSpPr>
        <p:spPr>
          <a:xfrm>
            <a:off x="2839991" y="3950059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46837F-89E1-4916-9797-520F2714D7AB}"/>
              </a:ext>
            </a:extLst>
          </p:cNvPr>
          <p:cNvSpPr/>
          <p:nvPr/>
        </p:nvSpPr>
        <p:spPr>
          <a:xfrm>
            <a:off x="2839991" y="5365253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27EF5B-87C7-4442-81CC-6F8758DFFB32}"/>
              </a:ext>
            </a:extLst>
          </p:cNvPr>
          <p:cNvSpPr/>
          <p:nvPr/>
        </p:nvSpPr>
        <p:spPr>
          <a:xfrm>
            <a:off x="2839991" y="6921309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E5FC8D-B1DB-4E7C-9F9A-C53AC78A9E2D}"/>
              </a:ext>
            </a:extLst>
          </p:cNvPr>
          <p:cNvSpPr/>
          <p:nvPr/>
        </p:nvSpPr>
        <p:spPr>
          <a:xfrm>
            <a:off x="2839991" y="8310483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F42AF1-EF9E-4194-B777-668C4A2C2E8D}"/>
              </a:ext>
            </a:extLst>
          </p:cNvPr>
          <p:cNvSpPr/>
          <p:nvPr/>
        </p:nvSpPr>
        <p:spPr>
          <a:xfrm>
            <a:off x="2839991" y="9840698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059759-241D-43D5-8219-ADDB4F097D00}"/>
              </a:ext>
            </a:extLst>
          </p:cNvPr>
          <p:cNvSpPr/>
          <p:nvPr/>
        </p:nvSpPr>
        <p:spPr>
          <a:xfrm>
            <a:off x="2839991" y="11229872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82172C-7B7A-4005-BC2A-463E745486E3}"/>
              </a:ext>
            </a:extLst>
          </p:cNvPr>
          <p:cNvSpPr/>
          <p:nvPr/>
        </p:nvSpPr>
        <p:spPr>
          <a:xfrm>
            <a:off x="2839991" y="12728507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6AD428-3F15-4FFA-BAC2-5A352D59931D}"/>
              </a:ext>
            </a:extLst>
          </p:cNvPr>
          <p:cNvSpPr/>
          <p:nvPr/>
        </p:nvSpPr>
        <p:spPr>
          <a:xfrm>
            <a:off x="2839991" y="14214295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0AFACD-24AE-4AA7-AAEA-9B5120998F2B}"/>
              </a:ext>
            </a:extLst>
          </p:cNvPr>
          <p:cNvSpPr/>
          <p:nvPr/>
        </p:nvSpPr>
        <p:spPr>
          <a:xfrm>
            <a:off x="2839991" y="15601721"/>
            <a:ext cx="229678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C53A1C-60FC-4123-B3C3-D20980D900E1}"/>
              </a:ext>
            </a:extLst>
          </p:cNvPr>
          <p:cNvSpPr/>
          <p:nvPr/>
        </p:nvSpPr>
        <p:spPr>
          <a:xfrm>
            <a:off x="5289176" y="19989913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D66C47-F145-453E-B1C6-92802A1461F5}"/>
              </a:ext>
            </a:extLst>
          </p:cNvPr>
          <p:cNvSpPr/>
          <p:nvPr/>
        </p:nvSpPr>
        <p:spPr>
          <a:xfrm>
            <a:off x="5289175" y="21416404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C8E21F-FAB9-4E60-99DA-A8D6B17825BE}"/>
              </a:ext>
            </a:extLst>
          </p:cNvPr>
          <p:cNvSpPr/>
          <p:nvPr/>
        </p:nvSpPr>
        <p:spPr>
          <a:xfrm>
            <a:off x="5289176" y="22877722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3AD19-82B6-49B5-B601-C689F97D924E}"/>
              </a:ext>
            </a:extLst>
          </p:cNvPr>
          <p:cNvSpPr/>
          <p:nvPr/>
        </p:nvSpPr>
        <p:spPr>
          <a:xfrm>
            <a:off x="5289176" y="24256303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D49D81-6073-4670-83CA-0A03C1346D8F}"/>
              </a:ext>
            </a:extLst>
          </p:cNvPr>
          <p:cNvSpPr/>
          <p:nvPr/>
        </p:nvSpPr>
        <p:spPr>
          <a:xfrm>
            <a:off x="5289176" y="25635459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667564B-3057-401D-87B5-84DA6B97EE96}"/>
              </a:ext>
            </a:extLst>
          </p:cNvPr>
          <p:cNvSpPr/>
          <p:nvPr/>
        </p:nvSpPr>
        <p:spPr>
          <a:xfrm>
            <a:off x="5289174" y="2681813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24B099-1B79-47D3-A9B9-AA26B7BD61FE}"/>
              </a:ext>
            </a:extLst>
          </p:cNvPr>
          <p:cNvSpPr/>
          <p:nvPr/>
        </p:nvSpPr>
        <p:spPr>
          <a:xfrm>
            <a:off x="5289173" y="4097007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3C1418-916C-4E04-AD04-9FA20ABF3F74}"/>
              </a:ext>
            </a:extLst>
          </p:cNvPr>
          <p:cNvSpPr/>
          <p:nvPr/>
        </p:nvSpPr>
        <p:spPr>
          <a:xfrm>
            <a:off x="5289172" y="5569622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C64B4BD-AE9E-40EF-8D59-317235437385}"/>
              </a:ext>
            </a:extLst>
          </p:cNvPr>
          <p:cNvSpPr/>
          <p:nvPr/>
        </p:nvSpPr>
        <p:spPr>
          <a:xfrm>
            <a:off x="5289176" y="7104083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4D7786-85FA-40E6-AEE7-C96FC704B9C9}"/>
              </a:ext>
            </a:extLst>
          </p:cNvPr>
          <p:cNvSpPr/>
          <p:nvPr/>
        </p:nvSpPr>
        <p:spPr>
          <a:xfrm>
            <a:off x="5289171" y="8572774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42C7BC3-0386-40A7-98BE-03AB62998C1B}"/>
              </a:ext>
            </a:extLst>
          </p:cNvPr>
          <p:cNvSpPr/>
          <p:nvPr/>
        </p:nvSpPr>
        <p:spPr>
          <a:xfrm>
            <a:off x="5289170" y="9987646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021BEB-70FD-4B2E-9CD6-16FB41298B49}"/>
              </a:ext>
            </a:extLst>
          </p:cNvPr>
          <p:cNvSpPr/>
          <p:nvPr/>
        </p:nvSpPr>
        <p:spPr>
          <a:xfrm>
            <a:off x="5289176" y="11376820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99E272-51B8-4B7F-A0C9-A09A771063F2}"/>
              </a:ext>
            </a:extLst>
          </p:cNvPr>
          <p:cNvSpPr/>
          <p:nvPr/>
        </p:nvSpPr>
        <p:spPr>
          <a:xfrm>
            <a:off x="5289176" y="12698761"/>
            <a:ext cx="170329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7DA396-0ED1-4C46-864B-405B09E5BE42}"/>
              </a:ext>
            </a:extLst>
          </p:cNvPr>
          <p:cNvSpPr/>
          <p:nvPr/>
        </p:nvSpPr>
        <p:spPr>
          <a:xfrm>
            <a:off x="5289176" y="17150014"/>
            <a:ext cx="148276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5D4EA54-40CF-4A2C-A32A-19B36D11A1B2}"/>
              </a:ext>
            </a:extLst>
          </p:cNvPr>
          <p:cNvSpPr/>
          <p:nvPr/>
        </p:nvSpPr>
        <p:spPr>
          <a:xfrm>
            <a:off x="5289176" y="18620046"/>
            <a:ext cx="1284642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E0D2D50-7549-45E5-980F-1559F73C4A74}"/>
              </a:ext>
            </a:extLst>
          </p:cNvPr>
          <p:cNvSpPr/>
          <p:nvPr/>
        </p:nvSpPr>
        <p:spPr>
          <a:xfrm>
            <a:off x="5289176" y="15566279"/>
            <a:ext cx="1057835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0147DF-12F8-479B-9E5B-2C6C7CAE16ED}"/>
              </a:ext>
            </a:extLst>
          </p:cNvPr>
          <p:cNvSpPr/>
          <p:nvPr/>
        </p:nvSpPr>
        <p:spPr>
          <a:xfrm>
            <a:off x="5289171" y="14233222"/>
            <a:ext cx="1057835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2E537BA-85D3-499F-AB1B-BE45049CC8FC}"/>
              </a:ext>
            </a:extLst>
          </p:cNvPr>
          <p:cNvSpPr/>
          <p:nvPr/>
        </p:nvSpPr>
        <p:spPr>
          <a:xfrm>
            <a:off x="16152157" y="15538660"/>
            <a:ext cx="61699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A4A63E5-55DB-4298-917A-C242E9B7CD18}"/>
              </a:ext>
            </a:extLst>
          </p:cNvPr>
          <p:cNvSpPr/>
          <p:nvPr/>
        </p:nvSpPr>
        <p:spPr>
          <a:xfrm>
            <a:off x="20412628" y="14116054"/>
            <a:ext cx="1909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BA1FDA-06FE-4C28-9638-EAD951297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72120"/>
              </p:ext>
            </p:extLst>
          </p:nvPr>
        </p:nvGraphicFramePr>
        <p:xfrm>
          <a:off x="2243133" y="27005326"/>
          <a:ext cx="20468010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531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14777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892056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700670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75367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062717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573079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3211031">
                  <a:extLst>
                    <a:ext uri="{9D8B030D-6E8A-4147-A177-3AD203B41FA5}">
                      <a16:colId xmlns:a16="http://schemas.microsoft.com/office/drawing/2014/main" val="150664099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948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950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952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954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962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28021FA-57A9-4DE1-88A9-9D155430B9DE}"/>
              </a:ext>
            </a:extLst>
          </p:cNvPr>
          <p:cNvSpPr/>
          <p:nvPr/>
        </p:nvSpPr>
        <p:spPr>
          <a:xfrm>
            <a:off x="2888673" y="2387230"/>
            <a:ext cx="110767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D6FC8F-8C86-4C91-A91B-AA30B4B9F59A}"/>
              </a:ext>
            </a:extLst>
          </p:cNvPr>
          <p:cNvSpPr/>
          <p:nvPr/>
        </p:nvSpPr>
        <p:spPr>
          <a:xfrm>
            <a:off x="2888672" y="10904651"/>
            <a:ext cx="57565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09CE90-9D5D-42A0-89BA-7AD8C7A9D01B}"/>
              </a:ext>
            </a:extLst>
          </p:cNvPr>
          <p:cNvSpPr/>
          <p:nvPr/>
        </p:nvSpPr>
        <p:spPr>
          <a:xfrm>
            <a:off x="2888676" y="14003723"/>
            <a:ext cx="4384962" cy="796067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337F89-1CEB-4889-BB2E-26891F65ECE7}"/>
              </a:ext>
            </a:extLst>
          </p:cNvPr>
          <p:cNvSpPr/>
          <p:nvPr/>
        </p:nvSpPr>
        <p:spPr>
          <a:xfrm>
            <a:off x="2888675" y="14846008"/>
            <a:ext cx="4384962" cy="1006756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1D355D-1975-4233-ABB2-13DB5F3D69C6}"/>
              </a:ext>
            </a:extLst>
          </p:cNvPr>
          <p:cNvSpPr/>
          <p:nvPr/>
        </p:nvSpPr>
        <p:spPr>
          <a:xfrm>
            <a:off x="7447222" y="14089386"/>
            <a:ext cx="1495557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5F4F89-5F27-4F9B-9240-DDB30A2646A8}"/>
              </a:ext>
            </a:extLst>
          </p:cNvPr>
          <p:cNvSpPr/>
          <p:nvPr/>
        </p:nvSpPr>
        <p:spPr>
          <a:xfrm>
            <a:off x="2888673" y="19917356"/>
            <a:ext cx="43849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264E00-D7FB-44E8-A2B3-851656E31588}"/>
              </a:ext>
            </a:extLst>
          </p:cNvPr>
          <p:cNvSpPr/>
          <p:nvPr/>
        </p:nvSpPr>
        <p:spPr>
          <a:xfrm>
            <a:off x="2888676" y="21264232"/>
            <a:ext cx="43849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E720A3-2A6D-4C91-B3E8-CE5D5933352E}"/>
              </a:ext>
            </a:extLst>
          </p:cNvPr>
          <p:cNvSpPr/>
          <p:nvPr/>
        </p:nvSpPr>
        <p:spPr>
          <a:xfrm>
            <a:off x="2888671" y="22674719"/>
            <a:ext cx="43849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162FA-BF25-4D4C-9387-9A16E8D78182}"/>
              </a:ext>
            </a:extLst>
          </p:cNvPr>
          <p:cNvSpPr/>
          <p:nvPr/>
        </p:nvSpPr>
        <p:spPr>
          <a:xfrm>
            <a:off x="2888671" y="24069602"/>
            <a:ext cx="43849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A05861-3358-46E6-B416-C9BD89BD6587}"/>
              </a:ext>
            </a:extLst>
          </p:cNvPr>
          <p:cNvSpPr/>
          <p:nvPr/>
        </p:nvSpPr>
        <p:spPr>
          <a:xfrm>
            <a:off x="2888671" y="25432082"/>
            <a:ext cx="4384966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98F2CC-22E0-48B6-A4B6-FF6FA8791F3C}"/>
              </a:ext>
            </a:extLst>
          </p:cNvPr>
          <p:cNvSpPr/>
          <p:nvPr/>
        </p:nvSpPr>
        <p:spPr>
          <a:xfrm>
            <a:off x="2888676" y="17111997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C69C26-9A5A-4634-AE2B-A2C1BC52CF27}"/>
              </a:ext>
            </a:extLst>
          </p:cNvPr>
          <p:cNvSpPr/>
          <p:nvPr/>
        </p:nvSpPr>
        <p:spPr>
          <a:xfrm>
            <a:off x="2909457" y="18469782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E0BEC7-7F9D-4B91-BBC7-7BCE051FB21E}"/>
              </a:ext>
            </a:extLst>
          </p:cNvPr>
          <p:cNvSpPr/>
          <p:nvPr/>
        </p:nvSpPr>
        <p:spPr>
          <a:xfrm>
            <a:off x="7447221" y="19911907"/>
            <a:ext cx="149971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526331-4143-4035-A344-DF54AFF12E2C}"/>
              </a:ext>
            </a:extLst>
          </p:cNvPr>
          <p:cNvSpPr/>
          <p:nvPr/>
        </p:nvSpPr>
        <p:spPr>
          <a:xfrm>
            <a:off x="7468003" y="21264232"/>
            <a:ext cx="149971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5864A7-4F03-4D25-B2D1-57A3FCC7A474}"/>
              </a:ext>
            </a:extLst>
          </p:cNvPr>
          <p:cNvSpPr/>
          <p:nvPr/>
        </p:nvSpPr>
        <p:spPr>
          <a:xfrm>
            <a:off x="7468003" y="22624930"/>
            <a:ext cx="149971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615B5E-8DE7-485D-816F-D2FC29670D76}"/>
              </a:ext>
            </a:extLst>
          </p:cNvPr>
          <p:cNvSpPr/>
          <p:nvPr/>
        </p:nvSpPr>
        <p:spPr>
          <a:xfrm>
            <a:off x="7468003" y="24069602"/>
            <a:ext cx="149971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90DA6D-1AAE-4095-BDBF-B12280C37AF1}"/>
              </a:ext>
            </a:extLst>
          </p:cNvPr>
          <p:cNvSpPr/>
          <p:nvPr/>
        </p:nvSpPr>
        <p:spPr>
          <a:xfrm>
            <a:off x="7273642" y="25382118"/>
            <a:ext cx="151707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21C562-CC66-4D37-A658-F46E3A1D37B7}"/>
              </a:ext>
            </a:extLst>
          </p:cNvPr>
          <p:cNvSpPr/>
          <p:nvPr/>
        </p:nvSpPr>
        <p:spPr>
          <a:xfrm>
            <a:off x="12974781" y="5507626"/>
            <a:ext cx="539634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3C8F5A-1ED1-4405-82B1-2E2C75503DE7}"/>
              </a:ext>
            </a:extLst>
          </p:cNvPr>
          <p:cNvSpPr/>
          <p:nvPr/>
        </p:nvSpPr>
        <p:spPr>
          <a:xfrm>
            <a:off x="17373600" y="10904651"/>
            <a:ext cx="50915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9B26A70-C360-4DF5-9F48-E02EBE920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264710"/>
              </p:ext>
            </p:extLst>
          </p:nvPr>
        </p:nvGraphicFramePr>
        <p:xfrm>
          <a:off x="2243133" y="27005326"/>
          <a:ext cx="20468010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404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36875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8801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27536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785730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424223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913320">
                  <a:extLst>
                    <a:ext uri="{9D8B030D-6E8A-4147-A177-3AD203B41FA5}">
                      <a16:colId xmlns:a16="http://schemas.microsoft.com/office/drawing/2014/main" val="1506640990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964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966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968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970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972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974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976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978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5CA1B76-441C-4ACC-A93D-8DBFB09AD09A}"/>
              </a:ext>
            </a:extLst>
          </p:cNvPr>
          <p:cNvSpPr/>
          <p:nvPr/>
        </p:nvSpPr>
        <p:spPr>
          <a:xfrm>
            <a:off x="2888674" y="14089386"/>
            <a:ext cx="2098962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65F1BD-2104-436F-AB91-38D6EF482D41}"/>
              </a:ext>
            </a:extLst>
          </p:cNvPr>
          <p:cNvSpPr/>
          <p:nvPr/>
        </p:nvSpPr>
        <p:spPr>
          <a:xfrm>
            <a:off x="2888676" y="17111997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DC2B1E-BA3F-415D-92F4-9FE140CFE343}"/>
              </a:ext>
            </a:extLst>
          </p:cNvPr>
          <p:cNvSpPr/>
          <p:nvPr/>
        </p:nvSpPr>
        <p:spPr>
          <a:xfrm>
            <a:off x="2909457" y="18469782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8FF671-C939-47EA-8882-D75036FAF3B4}"/>
              </a:ext>
            </a:extLst>
          </p:cNvPr>
          <p:cNvSpPr/>
          <p:nvPr/>
        </p:nvSpPr>
        <p:spPr>
          <a:xfrm>
            <a:off x="2888675" y="19911907"/>
            <a:ext cx="1955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2C25D7-387B-42B8-A6E0-41A6B7F6C7CE}"/>
              </a:ext>
            </a:extLst>
          </p:cNvPr>
          <p:cNvSpPr/>
          <p:nvPr/>
        </p:nvSpPr>
        <p:spPr>
          <a:xfrm>
            <a:off x="2909457" y="21264232"/>
            <a:ext cx="1955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BC3797-1738-46BC-AE76-F6EA4CBA14ED}"/>
              </a:ext>
            </a:extLst>
          </p:cNvPr>
          <p:cNvSpPr/>
          <p:nvPr/>
        </p:nvSpPr>
        <p:spPr>
          <a:xfrm>
            <a:off x="2909457" y="22624930"/>
            <a:ext cx="1955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2FD9CE-FA09-4E61-9E9F-32DF222B7D3E}"/>
              </a:ext>
            </a:extLst>
          </p:cNvPr>
          <p:cNvSpPr/>
          <p:nvPr/>
        </p:nvSpPr>
        <p:spPr>
          <a:xfrm>
            <a:off x="2909457" y="24069602"/>
            <a:ext cx="195556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61EA42-F76D-4933-B02D-72D6C8D1AF81}"/>
              </a:ext>
            </a:extLst>
          </p:cNvPr>
          <p:cNvSpPr/>
          <p:nvPr/>
        </p:nvSpPr>
        <p:spPr>
          <a:xfrm>
            <a:off x="2662334" y="25382118"/>
            <a:ext cx="1978203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C4E152-ED88-498F-AA8C-6D91412E53F1}"/>
              </a:ext>
            </a:extLst>
          </p:cNvPr>
          <p:cNvSpPr/>
          <p:nvPr/>
        </p:nvSpPr>
        <p:spPr>
          <a:xfrm>
            <a:off x="5257800" y="14089386"/>
            <a:ext cx="1720734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E79894-DC82-4017-A9C0-D497F6690393}"/>
              </a:ext>
            </a:extLst>
          </p:cNvPr>
          <p:cNvSpPr/>
          <p:nvPr/>
        </p:nvSpPr>
        <p:spPr>
          <a:xfrm>
            <a:off x="2888674" y="5521107"/>
            <a:ext cx="209896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C60332-8014-46C7-91AB-BD62987F810C}"/>
              </a:ext>
            </a:extLst>
          </p:cNvPr>
          <p:cNvSpPr/>
          <p:nvPr/>
        </p:nvSpPr>
        <p:spPr>
          <a:xfrm>
            <a:off x="5140035" y="2349334"/>
            <a:ext cx="27778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3C5639-4E85-4FAA-8EDD-E05875637600}"/>
              </a:ext>
            </a:extLst>
          </p:cNvPr>
          <p:cNvSpPr/>
          <p:nvPr/>
        </p:nvSpPr>
        <p:spPr>
          <a:xfrm>
            <a:off x="7917871" y="11066775"/>
            <a:ext cx="23067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164B63-0525-4853-961E-8BD7808DFB67}"/>
              </a:ext>
            </a:extLst>
          </p:cNvPr>
          <p:cNvSpPr/>
          <p:nvPr/>
        </p:nvSpPr>
        <p:spPr>
          <a:xfrm>
            <a:off x="10246566" y="5448055"/>
            <a:ext cx="23067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31E59D-3B8E-4F9C-B0FE-4CD32C68782E}"/>
              </a:ext>
            </a:extLst>
          </p:cNvPr>
          <p:cNvSpPr/>
          <p:nvPr/>
        </p:nvSpPr>
        <p:spPr>
          <a:xfrm>
            <a:off x="12553349" y="8292186"/>
            <a:ext cx="230678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DC7211-FB18-4483-82F6-9597DBBA51A9}"/>
              </a:ext>
            </a:extLst>
          </p:cNvPr>
          <p:cNvSpPr/>
          <p:nvPr/>
        </p:nvSpPr>
        <p:spPr>
          <a:xfrm>
            <a:off x="14860132" y="2427992"/>
            <a:ext cx="277783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2EEF94-6BC6-47B1-93D8-388E92519C1F}"/>
              </a:ext>
            </a:extLst>
          </p:cNvPr>
          <p:cNvSpPr/>
          <p:nvPr/>
        </p:nvSpPr>
        <p:spPr>
          <a:xfrm>
            <a:off x="17637969" y="10963536"/>
            <a:ext cx="24580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CE4983-4531-4267-8EE7-21A9D39372FE}"/>
              </a:ext>
            </a:extLst>
          </p:cNvPr>
          <p:cNvSpPr/>
          <p:nvPr/>
        </p:nvSpPr>
        <p:spPr>
          <a:xfrm>
            <a:off x="19986314" y="5448055"/>
            <a:ext cx="24580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C067FB-391D-4591-8061-F199AF5C400F}"/>
              </a:ext>
            </a:extLst>
          </p:cNvPr>
          <p:cNvSpPr/>
          <p:nvPr/>
        </p:nvSpPr>
        <p:spPr>
          <a:xfrm>
            <a:off x="12553349" y="15572087"/>
            <a:ext cx="989101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9569FFF-0D2F-4544-B89A-1C19A99B7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74477"/>
              </p:ext>
            </p:extLst>
          </p:nvPr>
        </p:nvGraphicFramePr>
        <p:xfrm>
          <a:off x="2243133" y="27005326"/>
          <a:ext cx="2036168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670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615609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700670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764465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3891516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3338624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980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982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984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986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988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992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6E18DE3A-B42D-436B-BAD9-1BE497C1B2D9}"/>
              </a:ext>
            </a:extLst>
          </p:cNvPr>
          <p:cNvSpPr/>
          <p:nvPr/>
        </p:nvSpPr>
        <p:spPr>
          <a:xfrm>
            <a:off x="2888676" y="17111997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52593A-3E7D-4932-BCEC-EFA60D1AF02C}"/>
              </a:ext>
            </a:extLst>
          </p:cNvPr>
          <p:cNvSpPr/>
          <p:nvPr/>
        </p:nvSpPr>
        <p:spPr>
          <a:xfrm>
            <a:off x="2909457" y="18469782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CA9C47-62D1-46DA-BBF7-BD1665C7AF19}"/>
              </a:ext>
            </a:extLst>
          </p:cNvPr>
          <p:cNvSpPr/>
          <p:nvPr/>
        </p:nvSpPr>
        <p:spPr>
          <a:xfrm>
            <a:off x="2888675" y="19911907"/>
            <a:ext cx="87283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594E73-50C1-4781-A23A-3C1E4E8718F3}"/>
              </a:ext>
            </a:extLst>
          </p:cNvPr>
          <p:cNvSpPr/>
          <p:nvPr/>
        </p:nvSpPr>
        <p:spPr>
          <a:xfrm>
            <a:off x="2909457" y="21264232"/>
            <a:ext cx="87283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123C76-2D11-4C2F-82AF-1090E0637284}"/>
              </a:ext>
            </a:extLst>
          </p:cNvPr>
          <p:cNvSpPr/>
          <p:nvPr/>
        </p:nvSpPr>
        <p:spPr>
          <a:xfrm>
            <a:off x="2909457" y="22624930"/>
            <a:ext cx="87283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07A80E-413A-4BF0-89F9-9D2B1FF8EB09}"/>
              </a:ext>
            </a:extLst>
          </p:cNvPr>
          <p:cNvSpPr/>
          <p:nvPr/>
        </p:nvSpPr>
        <p:spPr>
          <a:xfrm>
            <a:off x="2909457" y="24069602"/>
            <a:ext cx="872836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875C46-A0D3-4BBC-8DF8-C30A91582238}"/>
              </a:ext>
            </a:extLst>
          </p:cNvPr>
          <p:cNvSpPr/>
          <p:nvPr/>
        </p:nvSpPr>
        <p:spPr>
          <a:xfrm>
            <a:off x="2662334" y="25382118"/>
            <a:ext cx="89547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F9B03F-8F43-433E-AB66-2B1449018ADD}"/>
              </a:ext>
            </a:extLst>
          </p:cNvPr>
          <p:cNvSpPr/>
          <p:nvPr/>
        </p:nvSpPr>
        <p:spPr>
          <a:xfrm>
            <a:off x="7730836" y="14089386"/>
            <a:ext cx="1473430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F86FD9-E652-43FB-9D3B-ECB614D56CB8}"/>
              </a:ext>
            </a:extLst>
          </p:cNvPr>
          <p:cNvSpPr/>
          <p:nvPr/>
        </p:nvSpPr>
        <p:spPr>
          <a:xfrm>
            <a:off x="2888675" y="15675332"/>
            <a:ext cx="1955568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7281FD-93C6-42E1-A40E-09D53657DB29}"/>
              </a:ext>
            </a:extLst>
          </p:cNvPr>
          <p:cNvSpPr/>
          <p:nvPr/>
        </p:nvSpPr>
        <p:spPr>
          <a:xfrm>
            <a:off x="2909457" y="2530938"/>
            <a:ext cx="24580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6FA031-F025-48F7-9687-122043CD6467}"/>
              </a:ext>
            </a:extLst>
          </p:cNvPr>
          <p:cNvSpPr/>
          <p:nvPr/>
        </p:nvSpPr>
        <p:spPr>
          <a:xfrm>
            <a:off x="5272787" y="8123052"/>
            <a:ext cx="24580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4ACDD1-4585-40F1-B57B-700990A12380}"/>
              </a:ext>
            </a:extLst>
          </p:cNvPr>
          <p:cNvSpPr/>
          <p:nvPr/>
        </p:nvSpPr>
        <p:spPr>
          <a:xfrm>
            <a:off x="7565714" y="2400748"/>
            <a:ext cx="26797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87C698-4633-4A09-A680-A870D0EEF0F5}"/>
              </a:ext>
            </a:extLst>
          </p:cNvPr>
          <p:cNvSpPr/>
          <p:nvPr/>
        </p:nvSpPr>
        <p:spPr>
          <a:xfrm>
            <a:off x="10245436" y="5521107"/>
            <a:ext cx="267972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01B9C1-601C-4578-93A2-40D3D7F80BDA}"/>
              </a:ext>
            </a:extLst>
          </p:cNvPr>
          <p:cNvSpPr/>
          <p:nvPr/>
        </p:nvSpPr>
        <p:spPr>
          <a:xfrm>
            <a:off x="11637818" y="19885543"/>
            <a:ext cx="108065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8811B6-C260-445F-8636-D293C4BB2779}"/>
              </a:ext>
            </a:extLst>
          </p:cNvPr>
          <p:cNvSpPr/>
          <p:nvPr/>
        </p:nvSpPr>
        <p:spPr>
          <a:xfrm>
            <a:off x="11658601" y="21264232"/>
            <a:ext cx="1080654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10F54A-60F9-4318-8F6E-5557965789E9}"/>
              </a:ext>
            </a:extLst>
          </p:cNvPr>
          <p:cNvSpPr/>
          <p:nvPr/>
        </p:nvSpPr>
        <p:spPr>
          <a:xfrm>
            <a:off x="11658600" y="22597612"/>
            <a:ext cx="107857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1356FD-BC45-40EB-AEA4-1ABE3F025458}"/>
              </a:ext>
            </a:extLst>
          </p:cNvPr>
          <p:cNvSpPr/>
          <p:nvPr/>
        </p:nvSpPr>
        <p:spPr>
          <a:xfrm>
            <a:off x="11585297" y="24058682"/>
            <a:ext cx="107857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09E9B9-9B8B-400A-BAE2-C6F190C9FA79}"/>
              </a:ext>
            </a:extLst>
          </p:cNvPr>
          <p:cNvSpPr/>
          <p:nvPr/>
        </p:nvSpPr>
        <p:spPr>
          <a:xfrm>
            <a:off x="11585297" y="25392062"/>
            <a:ext cx="10785761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23F963-EB68-45A6-B85F-2CE3589E8D82}"/>
              </a:ext>
            </a:extLst>
          </p:cNvPr>
          <p:cNvSpPr/>
          <p:nvPr/>
        </p:nvSpPr>
        <p:spPr>
          <a:xfrm>
            <a:off x="11617035" y="2364725"/>
            <a:ext cx="1082732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825068-1F27-4A15-9BB0-121A80A6CA97}"/>
              </a:ext>
            </a:extLst>
          </p:cNvPr>
          <p:cNvSpPr/>
          <p:nvPr/>
        </p:nvSpPr>
        <p:spPr>
          <a:xfrm>
            <a:off x="12925158" y="4051369"/>
            <a:ext cx="95295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1F03F1-2995-4CFB-9183-3249B37B9EB9}"/>
              </a:ext>
            </a:extLst>
          </p:cNvPr>
          <p:cNvSpPr/>
          <p:nvPr/>
        </p:nvSpPr>
        <p:spPr>
          <a:xfrm>
            <a:off x="13003623" y="8174540"/>
            <a:ext cx="95295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1A1B85-48C9-4B60-98B7-3E294FE93769}"/>
              </a:ext>
            </a:extLst>
          </p:cNvPr>
          <p:cNvSpPr/>
          <p:nvPr/>
        </p:nvSpPr>
        <p:spPr>
          <a:xfrm>
            <a:off x="12935551" y="9801635"/>
            <a:ext cx="95295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68B83C-258D-41C3-B780-0916774850E7}"/>
              </a:ext>
            </a:extLst>
          </p:cNvPr>
          <p:cNvSpPr/>
          <p:nvPr/>
        </p:nvSpPr>
        <p:spPr>
          <a:xfrm>
            <a:off x="12925158" y="11037711"/>
            <a:ext cx="95295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B1DE05-D045-43D0-9739-6E7D4BC62147}"/>
              </a:ext>
            </a:extLst>
          </p:cNvPr>
          <p:cNvSpPr/>
          <p:nvPr/>
        </p:nvSpPr>
        <p:spPr>
          <a:xfrm>
            <a:off x="13003623" y="12542497"/>
            <a:ext cx="95295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525078-C8E1-47BB-BA20-DE9E61E2CF82}"/>
              </a:ext>
            </a:extLst>
          </p:cNvPr>
          <p:cNvSpPr/>
          <p:nvPr/>
        </p:nvSpPr>
        <p:spPr>
          <a:xfrm>
            <a:off x="12925158" y="5523673"/>
            <a:ext cx="65681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BA24787-BC39-4A27-92DB-0F28355FBCB7}"/>
              </a:ext>
            </a:extLst>
          </p:cNvPr>
          <p:cNvSpPr/>
          <p:nvPr/>
        </p:nvSpPr>
        <p:spPr>
          <a:xfrm>
            <a:off x="12925157" y="6863052"/>
            <a:ext cx="6568187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68C763-0DFD-4182-AA65-3611AE603F8E}"/>
              </a:ext>
            </a:extLst>
          </p:cNvPr>
          <p:cNvSpPr/>
          <p:nvPr/>
        </p:nvSpPr>
        <p:spPr>
          <a:xfrm>
            <a:off x="19472563" y="5393782"/>
            <a:ext cx="29718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08E50F-CB0E-44B0-9068-E5C46D484F63}"/>
              </a:ext>
            </a:extLst>
          </p:cNvPr>
          <p:cNvSpPr/>
          <p:nvPr/>
        </p:nvSpPr>
        <p:spPr>
          <a:xfrm>
            <a:off x="19561417" y="6816755"/>
            <a:ext cx="297180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1EF7E6-79E7-4C33-834B-4DA1D8F35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123213"/>
              </p:ext>
            </p:extLst>
          </p:nvPr>
        </p:nvGraphicFramePr>
        <p:xfrm>
          <a:off x="2243133" y="27005326"/>
          <a:ext cx="2036168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7360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20186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1789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6675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88019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785730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594344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  <a:gridCol w="2190303">
                  <a:extLst>
                    <a:ext uri="{9D8B030D-6E8A-4147-A177-3AD203B41FA5}">
                      <a16:colId xmlns:a16="http://schemas.microsoft.com/office/drawing/2014/main" val="83327862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994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996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998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1008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1010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A4E86EE-5C16-4193-B866-46A2C9B81F3D}"/>
              </a:ext>
            </a:extLst>
          </p:cNvPr>
          <p:cNvSpPr/>
          <p:nvPr/>
        </p:nvSpPr>
        <p:spPr>
          <a:xfrm>
            <a:off x="2305480" y="2301853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6384EF-9FC4-4D28-AE98-650D62559773}"/>
              </a:ext>
            </a:extLst>
          </p:cNvPr>
          <p:cNvSpPr/>
          <p:nvPr/>
        </p:nvSpPr>
        <p:spPr>
          <a:xfrm>
            <a:off x="2305480" y="3714253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0F9443-6CA8-45AE-8DA3-D396E21B881F}"/>
              </a:ext>
            </a:extLst>
          </p:cNvPr>
          <p:cNvSpPr/>
          <p:nvPr/>
        </p:nvSpPr>
        <p:spPr>
          <a:xfrm>
            <a:off x="2243133" y="5233706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5C4000-8B53-411F-B0F5-9264EFA100BE}"/>
              </a:ext>
            </a:extLst>
          </p:cNvPr>
          <p:cNvSpPr/>
          <p:nvPr/>
        </p:nvSpPr>
        <p:spPr>
          <a:xfrm>
            <a:off x="2305480" y="6780576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461665-BDF7-4F01-8E0E-D13B8B9D181F}"/>
              </a:ext>
            </a:extLst>
          </p:cNvPr>
          <p:cNvSpPr/>
          <p:nvPr/>
        </p:nvSpPr>
        <p:spPr>
          <a:xfrm>
            <a:off x="2305480" y="8300029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02D9F5-CCDA-4D17-8984-F6AA5ACC5BAF}"/>
              </a:ext>
            </a:extLst>
          </p:cNvPr>
          <p:cNvSpPr/>
          <p:nvPr/>
        </p:nvSpPr>
        <p:spPr>
          <a:xfrm>
            <a:off x="2243133" y="9712429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21186A-7B9E-48CB-BD16-CFF6DCD10C7B}"/>
              </a:ext>
            </a:extLst>
          </p:cNvPr>
          <p:cNvSpPr/>
          <p:nvPr/>
        </p:nvSpPr>
        <p:spPr>
          <a:xfrm>
            <a:off x="2243133" y="11024501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A471AD-68FB-44CB-AFAA-D18D63940737}"/>
              </a:ext>
            </a:extLst>
          </p:cNvPr>
          <p:cNvSpPr/>
          <p:nvPr/>
        </p:nvSpPr>
        <p:spPr>
          <a:xfrm>
            <a:off x="2305480" y="12594118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F48E40-D774-4D7C-85A2-35F8ADB8D058}"/>
              </a:ext>
            </a:extLst>
          </p:cNvPr>
          <p:cNvSpPr/>
          <p:nvPr/>
        </p:nvSpPr>
        <p:spPr>
          <a:xfrm>
            <a:off x="2347043" y="14023590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5081C-ADB9-4008-AD3E-75A945FBBD2B}"/>
              </a:ext>
            </a:extLst>
          </p:cNvPr>
          <p:cNvSpPr/>
          <p:nvPr/>
        </p:nvSpPr>
        <p:spPr>
          <a:xfrm>
            <a:off x="2243135" y="15543043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BF8207-8F96-4FF2-B947-A2C6AAB78A1F}"/>
              </a:ext>
            </a:extLst>
          </p:cNvPr>
          <p:cNvSpPr/>
          <p:nvPr/>
        </p:nvSpPr>
        <p:spPr>
          <a:xfrm>
            <a:off x="2305480" y="17169777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EE18A-BC80-4BDF-AF64-59331B26ADD9}"/>
              </a:ext>
            </a:extLst>
          </p:cNvPr>
          <p:cNvSpPr/>
          <p:nvPr/>
        </p:nvSpPr>
        <p:spPr>
          <a:xfrm>
            <a:off x="2305480" y="18532684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77CF63-1F8B-404B-89C8-D7D354295262}"/>
              </a:ext>
            </a:extLst>
          </p:cNvPr>
          <p:cNvSpPr/>
          <p:nvPr/>
        </p:nvSpPr>
        <p:spPr>
          <a:xfrm>
            <a:off x="2305480" y="19914712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66B271-37AE-46BF-9F5C-B8F5597963A6}"/>
              </a:ext>
            </a:extLst>
          </p:cNvPr>
          <p:cNvSpPr/>
          <p:nvPr/>
        </p:nvSpPr>
        <p:spPr>
          <a:xfrm>
            <a:off x="2305480" y="21308161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D426828-4801-4465-97C2-1A3DAA0CB770}"/>
              </a:ext>
            </a:extLst>
          </p:cNvPr>
          <p:cNvSpPr/>
          <p:nvPr/>
        </p:nvSpPr>
        <p:spPr>
          <a:xfrm>
            <a:off x="2243135" y="22707695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5A33AA-63D9-43B8-A808-430741052997}"/>
              </a:ext>
            </a:extLst>
          </p:cNvPr>
          <p:cNvSpPr/>
          <p:nvPr/>
        </p:nvSpPr>
        <p:spPr>
          <a:xfrm>
            <a:off x="2395535" y="24031720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7D898-2809-42B0-9FDC-5375D24603EE}"/>
              </a:ext>
            </a:extLst>
          </p:cNvPr>
          <p:cNvSpPr/>
          <p:nvPr/>
        </p:nvSpPr>
        <p:spPr>
          <a:xfrm>
            <a:off x="2305480" y="25331261"/>
            <a:ext cx="203792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4E9358-A850-4D53-BFC0-74AF159DDD7E}"/>
              </a:ext>
            </a:extLst>
          </p:cNvPr>
          <p:cNvSpPr/>
          <p:nvPr/>
        </p:nvSpPr>
        <p:spPr>
          <a:xfrm>
            <a:off x="4433456" y="22732179"/>
            <a:ext cx="1202574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D318FA-5BD5-4321-B14E-211877BEEB5C}"/>
              </a:ext>
            </a:extLst>
          </p:cNvPr>
          <p:cNvSpPr/>
          <p:nvPr/>
        </p:nvSpPr>
        <p:spPr>
          <a:xfrm>
            <a:off x="4384965" y="24093499"/>
            <a:ext cx="155032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351330-E9F4-4E6C-9480-A65E5EDD1E48}"/>
              </a:ext>
            </a:extLst>
          </p:cNvPr>
          <p:cNvSpPr/>
          <p:nvPr/>
        </p:nvSpPr>
        <p:spPr>
          <a:xfrm>
            <a:off x="4343402" y="25270591"/>
            <a:ext cx="1550323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DC2866-EBCD-406D-B46A-B823995E0615}"/>
              </a:ext>
            </a:extLst>
          </p:cNvPr>
          <p:cNvSpPr/>
          <p:nvPr/>
        </p:nvSpPr>
        <p:spPr>
          <a:xfrm>
            <a:off x="4433457" y="17169777"/>
            <a:ext cx="147065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8E75D8-C1F0-4C9B-B228-231175296BFB}"/>
              </a:ext>
            </a:extLst>
          </p:cNvPr>
          <p:cNvSpPr/>
          <p:nvPr/>
        </p:nvSpPr>
        <p:spPr>
          <a:xfrm>
            <a:off x="4433456" y="18531097"/>
            <a:ext cx="1470659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F6B6C3-132F-4991-B811-418E71A230F2}"/>
              </a:ext>
            </a:extLst>
          </p:cNvPr>
          <p:cNvSpPr/>
          <p:nvPr/>
        </p:nvSpPr>
        <p:spPr>
          <a:xfrm>
            <a:off x="6574387" y="14023590"/>
            <a:ext cx="4627013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2403A9B-BA66-4375-AB99-DC550701D9E7}"/>
              </a:ext>
            </a:extLst>
          </p:cNvPr>
          <p:cNvSpPr/>
          <p:nvPr/>
        </p:nvSpPr>
        <p:spPr>
          <a:xfrm>
            <a:off x="11374987" y="14023590"/>
            <a:ext cx="928214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B81A41-B62C-442B-8ADC-7B769D6C02C1}"/>
              </a:ext>
            </a:extLst>
          </p:cNvPr>
          <p:cNvSpPr/>
          <p:nvPr/>
        </p:nvSpPr>
        <p:spPr>
          <a:xfrm>
            <a:off x="13840691" y="15649005"/>
            <a:ext cx="529936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65798B-7A91-4E36-BE0D-6FC2EBC050E3}"/>
              </a:ext>
            </a:extLst>
          </p:cNvPr>
          <p:cNvSpPr/>
          <p:nvPr/>
        </p:nvSpPr>
        <p:spPr>
          <a:xfrm>
            <a:off x="8887893" y="19820352"/>
            <a:ext cx="75713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6D19B8-2188-4B2F-8C4E-45D8CA1133EC}"/>
              </a:ext>
            </a:extLst>
          </p:cNvPr>
          <p:cNvSpPr/>
          <p:nvPr/>
        </p:nvSpPr>
        <p:spPr>
          <a:xfrm>
            <a:off x="8887893" y="21377586"/>
            <a:ext cx="75713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C0E97E-1D33-4783-B969-2DA7F42BA510}"/>
              </a:ext>
            </a:extLst>
          </p:cNvPr>
          <p:cNvSpPr/>
          <p:nvPr/>
        </p:nvSpPr>
        <p:spPr>
          <a:xfrm>
            <a:off x="6524188" y="5403178"/>
            <a:ext cx="99350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E662FCA-B886-409A-A15D-E6481D18924E}"/>
              </a:ext>
            </a:extLst>
          </p:cNvPr>
          <p:cNvSpPr/>
          <p:nvPr/>
        </p:nvSpPr>
        <p:spPr>
          <a:xfrm>
            <a:off x="6524187" y="6880291"/>
            <a:ext cx="993501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602699-47BE-4369-8D24-96B22228AB68}"/>
              </a:ext>
            </a:extLst>
          </p:cNvPr>
          <p:cNvSpPr/>
          <p:nvPr/>
        </p:nvSpPr>
        <p:spPr>
          <a:xfrm>
            <a:off x="8873186" y="2283297"/>
            <a:ext cx="75860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7B441F1-CC4B-42E0-845E-3007418022EC}"/>
              </a:ext>
            </a:extLst>
          </p:cNvPr>
          <p:cNvSpPr/>
          <p:nvPr/>
        </p:nvSpPr>
        <p:spPr>
          <a:xfrm>
            <a:off x="8904359" y="3845944"/>
            <a:ext cx="758601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93DE6B8-03FD-4788-BCF6-00C3A35AC545}"/>
              </a:ext>
            </a:extLst>
          </p:cNvPr>
          <p:cNvSpPr/>
          <p:nvPr/>
        </p:nvSpPr>
        <p:spPr>
          <a:xfrm>
            <a:off x="11374987" y="8235039"/>
            <a:ext cx="520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72CD6CF-1E3A-4110-80C7-13F051449FEC}"/>
              </a:ext>
            </a:extLst>
          </p:cNvPr>
          <p:cNvSpPr/>
          <p:nvPr/>
        </p:nvSpPr>
        <p:spPr>
          <a:xfrm>
            <a:off x="11374987" y="9721188"/>
            <a:ext cx="520890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C8879B-E391-4881-A978-FF7A93BC12D7}"/>
              </a:ext>
            </a:extLst>
          </p:cNvPr>
          <p:cNvSpPr/>
          <p:nvPr/>
        </p:nvSpPr>
        <p:spPr>
          <a:xfrm>
            <a:off x="8887893" y="10992246"/>
            <a:ext cx="7696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22CBC6-E841-4904-82EB-E617D7B8B53B}"/>
              </a:ext>
            </a:extLst>
          </p:cNvPr>
          <p:cNvSpPr/>
          <p:nvPr/>
        </p:nvSpPr>
        <p:spPr>
          <a:xfrm>
            <a:off x="8825546" y="12326900"/>
            <a:ext cx="769600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8E469C3-A426-48DA-BB63-365BB864C986}"/>
              </a:ext>
            </a:extLst>
          </p:cNvPr>
          <p:cNvSpPr/>
          <p:nvPr/>
        </p:nvSpPr>
        <p:spPr>
          <a:xfrm>
            <a:off x="16583893" y="2301853"/>
            <a:ext cx="33043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6875A3-F0BB-4B3B-ACC2-CAFA3D61E565}"/>
              </a:ext>
            </a:extLst>
          </p:cNvPr>
          <p:cNvSpPr/>
          <p:nvPr/>
        </p:nvSpPr>
        <p:spPr>
          <a:xfrm>
            <a:off x="16583893" y="3817525"/>
            <a:ext cx="3304307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EA78E23-A715-450F-8AB9-1D64B2306130}"/>
              </a:ext>
            </a:extLst>
          </p:cNvPr>
          <p:cNvSpPr/>
          <p:nvPr/>
        </p:nvSpPr>
        <p:spPr>
          <a:xfrm>
            <a:off x="16583894" y="5384342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79B837B-0905-453B-9617-5A1671C8E08B}"/>
              </a:ext>
            </a:extLst>
          </p:cNvPr>
          <p:cNvSpPr/>
          <p:nvPr/>
        </p:nvSpPr>
        <p:spPr>
          <a:xfrm>
            <a:off x="16583892" y="6807586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F973A59-50B6-4C32-96A1-0CAE755B12DB}"/>
              </a:ext>
            </a:extLst>
          </p:cNvPr>
          <p:cNvSpPr/>
          <p:nvPr/>
        </p:nvSpPr>
        <p:spPr>
          <a:xfrm>
            <a:off x="16583894" y="8209710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A5BCC69-0C47-48D9-BE1D-E7E9F2BFA92F}"/>
              </a:ext>
            </a:extLst>
          </p:cNvPr>
          <p:cNvSpPr/>
          <p:nvPr/>
        </p:nvSpPr>
        <p:spPr>
          <a:xfrm>
            <a:off x="16583892" y="9619868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639CD19-1A7F-4A37-B219-870249A09812}"/>
              </a:ext>
            </a:extLst>
          </p:cNvPr>
          <p:cNvSpPr/>
          <p:nvPr/>
        </p:nvSpPr>
        <p:spPr>
          <a:xfrm>
            <a:off x="16583892" y="10917592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889F11F-F6CD-4147-83B7-798CA7EC9522}"/>
              </a:ext>
            </a:extLst>
          </p:cNvPr>
          <p:cNvSpPr/>
          <p:nvPr/>
        </p:nvSpPr>
        <p:spPr>
          <a:xfrm>
            <a:off x="16583894" y="12292360"/>
            <a:ext cx="2556162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D1F5155-311B-442E-8E88-1343C0474748}"/>
              </a:ext>
            </a:extLst>
          </p:cNvPr>
          <p:cNvSpPr/>
          <p:nvPr/>
        </p:nvSpPr>
        <p:spPr>
          <a:xfrm>
            <a:off x="16583891" y="19802155"/>
            <a:ext cx="326274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C43CCE6-FABA-46C2-B511-87C5ABEE61BF}"/>
              </a:ext>
            </a:extLst>
          </p:cNvPr>
          <p:cNvSpPr/>
          <p:nvPr/>
        </p:nvSpPr>
        <p:spPr>
          <a:xfrm>
            <a:off x="16604673" y="21386467"/>
            <a:ext cx="326274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CC627EF-E3F3-4949-9E7B-DC9D7D9C09E7}"/>
              </a:ext>
            </a:extLst>
          </p:cNvPr>
          <p:cNvSpPr/>
          <p:nvPr/>
        </p:nvSpPr>
        <p:spPr>
          <a:xfrm>
            <a:off x="16583894" y="22742072"/>
            <a:ext cx="326274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A65EAC0-184C-4D7A-A52D-5A20D3B3ADB8}"/>
              </a:ext>
            </a:extLst>
          </p:cNvPr>
          <p:cNvSpPr/>
          <p:nvPr/>
        </p:nvSpPr>
        <p:spPr>
          <a:xfrm>
            <a:off x="19223186" y="5394902"/>
            <a:ext cx="330430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D22356B-8A5B-4608-9DFC-B9E7ECE16FC4}"/>
              </a:ext>
            </a:extLst>
          </p:cNvPr>
          <p:cNvSpPr/>
          <p:nvPr/>
        </p:nvSpPr>
        <p:spPr>
          <a:xfrm>
            <a:off x="19223185" y="6807586"/>
            <a:ext cx="330430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F1F34B4-7096-4200-B53A-405A15F45D60}"/>
              </a:ext>
            </a:extLst>
          </p:cNvPr>
          <p:cNvSpPr/>
          <p:nvPr/>
        </p:nvSpPr>
        <p:spPr>
          <a:xfrm>
            <a:off x="19140061" y="8231813"/>
            <a:ext cx="330430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248BC9-B183-45AD-82B6-2C21A4A16ADF}"/>
              </a:ext>
            </a:extLst>
          </p:cNvPr>
          <p:cNvSpPr/>
          <p:nvPr/>
        </p:nvSpPr>
        <p:spPr>
          <a:xfrm>
            <a:off x="19223186" y="9631405"/>
            <a:ext cx="330430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A6F284A-2A96-437C-91B0-79E4865C4CAA}"/>
              </a:ext>
            </a:extLst>
          </p:cNvPr>
          <p:cNvSpPr/>
          <p:nvPr/>
        </p:nvSpPr>
        <p:spPr>
          <a:xfrm>
            <a:off x="20657127" y="10971295"/>
            <a:ext cx="17872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DDFFD6-3C0B-4D03-9F69-D289862F2CDD}"/>
              </a:ext>
            </a:extLst>
          </p:cNvPr>
          <p:cNvSpPr/>
          <p:nvPr/>
        </p:nvSpPr>
        <p:spPr>
          <a:xfrm>
            <a:off x="20740251" y="12311185"/>
            <a:ext cx="178724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2648C29-94DD-479B-BA7A-AC56550C1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56668"/>
              </p:ext>
            </p:extLst>
          </p:nvPr>
        </p:nvGraphicFramePr>
        <p:xfrm>
          <a:off x="2243133" y="27005326"/>
          <a:ext cx="20361682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0132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4145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27536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63687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1998921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1998921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339162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  <a:gridCol w="2764462">
                  <a:extLst>
                    <a:ext uri="{9D8B030D-6E8A-4147-A177-3AD203B41FA5}">
                      <a16:colId xmlns:a16="http://schemas.microsoft.com/office/drawing/2014/main" val="833278627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1012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1014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1016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1018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1028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7E7B407-EFAA-46C7-8FF5-5E37D8974732}"/>
              </a:ext>
            </a:extLst>
          </p:cNvPr>
          <p:cNvSpPr/>
          <p:nvPr/>
        </p:nvSpPr>
        <p:spPr>
          <a:xfrm>
            <a:off x="2908081" y="5522176"/>
            <a:ext cx="1276141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B0F3B0-1E61-4F24-94D3-A02CFF67AC56}"/>
              </a:ext>
            </a:extLst>
          </p:cNvPr>
          <p:cNvSpPr/>
          <p:nvPr/>
        </p:nvSpPr>
        <p:spPr>
          <a:xfrm>
            <a:off x="2908081" y="7032858"/>
            <a:ext cx="38460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78F382-A584-4AC2-B955-98B834B18E52}"/>
              </a:ext>
            </a:extLst>
          </p:cNvPr>
          <p:cNvSpPr/>
          <p:nvPr/>
        </p:nvSpPr>
        <p:spPr>
          <a:xfrm>
            <a:off x="2908081" y="8432451"/>
            <a:ext cx="384601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ADEAA9-87A8-41EB-BD6D-D017CC0E1DC2}"/>
              </a:ext>
            </a:extLst>
          </p:cNvPr>
          <p:cNvSpPr/>
          <p:nvPr/>
        </p:nvSpPr>
        <p:spPr>
          <a:xfrm>
            <a:off x="2908080" y="9827886"/>
            <a:ext cx="384601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F9B52B-A20E-46F3-8DEC-A10D1C96CBEC}"/>
              </a:ext>
            </a:extLst>
          </p:cNvPr>
          <p:cNvSpPr/>
          <p:nvPr/>
        </p:nvSpPr>
        <p:spPr>
          <a:xfrm>
            <a:off x="2908081" y="11087886"/>
            <a:ext cx="384601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FF691C-6401-4092-962F-F4B6A952EC64}"/>
              </a:ext>
            </a:extLst>
          </p:cNvPr>
          <p:cNvSpPr/>
          <p:nvPr/>
        </p:nvSpPr>
        <p:spPr>
          <a:xfrm>
            <a:off x="2908080" y="12622913"/>
            <a:ext cx="3846009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58B94A-3BA6-4D2A-BD2B-4C9D4D4CA401}"/>
              </a:ext>
            </a:extLst>
          </p:cNvPr>
          <p:cNvSpPr/>
          <p:nvPr/>
        </p:nvSpPr>
        <p:spPr>
          <a:xfrm>
            <a:off x="4966855" y="14224064"/>
            <a:ext cx="178723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7D10CF-140A-4A87-9E92-6D010DFA545A}"/>
              </a:ext>
            </a:extLst>
          </p:cNvPr>
          <p:cNvSpPr/>
          <p:nvPr/>
        </p:nvSpPr>
        <p:spPr>
          <a:xfrm>
            <a:off x="11970332" y="2476466"/>
            <a:ext cx="36991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C9DD6C-7417-4E35-A22E-47AB7F80230E}"/>
              </a:ext>
            </a:extLst>
          </p:cNvPr>
          <p:cNvSpPr/>
          <p:nvPr/>
        </p:nvSpPr>
        <p:spPr>
          <a:xfrm>
            <a:off x="6968841" y="8432451"/>
            <a:ext cx="46897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54DCD5-F804-449F-ADBF-230CC572A557}"/>
              </a:ext>
            </a:extLst>
          </p:cNvPr>
          <p:cNvSpPr/>
          <p:nvPr/>
        </p:nvSpPr>
        <p:spPr>
          <a:xfrm>
            <a:off x="6968841" y="11087886"/>
            <a:ext cx="468975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973033-C4D6-4CD7-BCFB-A7AC4F978E78}"/>
              </a:ext>
            </a:extLst>
          </p:cNvPr>
          <p:cNvSpPr/>
          <p:nvPr/>
        </p:nvSpPr>
        <p:spPr>
          <a:xfrm>
            <a:off x="6968841" y="22843026"/>
            <a:ext cx="870065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564DDC-212F-4E0B-94D6-7B836775C984}"/>
              </a:ext>
            </a:extLst>
          </p:cNvPr>
          <p:cNvSpPr/>
          <p:nvPr/>
        </p:nvSpPr>
        <p:spPr>
          <a:xfrm>
            <a:off x="6968841" y="24180356"/>
            <a:ext cx="870065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643436-15F7-4D21-B350-53F0D1C72A13}"/>
              </a:ext>
            </a:extLst>
          </p:cNvPr>
          <p:cNvSpPr/>
          <p:nvPr/>
        </p:nvSpPr>
        <p:spPr>
          <a:xfrm>
            <a:off x="6968841" y="25517686"/>
            <a:ext cx="8700650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D72E-C744-4EDD-B8A8-E247FB30B2CB}"/>
              </a:ext>
            </a:extLst>
          </p:cNvPr>
          <p:cNvSpPr/>
          <p:nvPr/>
        </p:nvSpPr>
        <p:spPr>
          <a:xfrm>
            <a:off x="10141527" y="21469206"/>
            <a:ext cx="552796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D856B3-1F86-43F1-A9F4-F6C4FA384AC5}"/>
              </a:ext>
            </a:extLst>
          </p:cNvPr>
          <p:cNvSpPr/>
          <p:nvPr/>
        </p:nvSpPr>
        <p:spPr>
          <a:xfrm>
            <a:off x="10141527" y="19904589"/>
            <a:ext cx="552796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398E84-D12A-4EF1-BFEA-74D9F5BA1002}"/>
              </a:ext>
            </a:extLst>
          </p:cNvPr>
          <p:cNvSpPr/>
          <p:nvPr/>
        </p:nvSpPr>
        <p:spPr>
          <a:xfrm>
            <a:off x="15669491" y="22835051"/>
            <a:ext cx="67540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096C4D-31A8-4402-BE8A-FBA9960B194F}"/>
              </a:ext>
            </a:extLst>
          </p:cNvPr>
          <p:cNvSpPr/>
          <p:nvPr/>
        </p:nvSpPr>
        <p:spPr>
          <a:xfrm>
            <a:off x="15669491" y="24187697"/>
            <a:ext cx="67540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575D74-F5A4-4420-9198-2C77AF940A00}"/>
              </a:ext>
            </a:extLst>
          </p:cNvPr>
          <p:cNvSpPr/>
          <p:nvPr/>
        </p:nvSpPr>
        <p:spPr>
          <a:xfrm>
            <a:off x="15669490" y="25525027"/>
            <a:ext cx="6754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0483DC-651F-49C9-8273-0482AC01A040}"/>
              </a:ext>
            </a:extLst>
          </p:cNvPr>
          <p:cNvSpPr/>
          <p:nvPr/>
        </p:nvSpPr>
        <p:spPr>
          <a:xfrm>
            <a:off x="15669491" y="11087886"/>
            <a:ext cx="6754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55F0B2-5FFB-4CBA-9483-6A6E9395DE35}"/>
              </a:ext>
            </a:extLst>
          </p:cNvPr>
          <p:cNvSpPr/>
          <p:nvPr/>
        </p:nvSpPr>
        <p:spPr>
          <a:xfrm>
            <a:off x="15669491" y="12612654"/>
            <a:ext cx="6754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BE55114-1048-4960-A56C-C0CB4661599F}"/>
              </a:ext>
            </a:extLst>
          </p:cNvPr>
          <p:cNvSpPr/>
          <p:nvPr/>
        </p:nvSpPr>
        <p:spPr>
          <a:xfrm>
            <a:off x="15835745" y="17156606"/>
            <a:ext cx="65878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60C939-60B9-4403-A37B-88FF084AAA51}"/>
              </a:ext>
            </a:extLst>
          </p:cNvPr>
          <p:cNvSpPr/>
          <p:nvPr/>
        </p:nvSpPr>
        <p:spPr>
          <a:xfrm>
            <a:off x="15835746" y="18545754"/>
            <a:ext cx="65878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461202-24E9-44AD-A835-55F57EB4FCE9}"/>
              </a:ext>
            </a:extLst>
          </p:cNvPr>
          <p:cNvSpPr/>
          <p:nvPr/>
        </p:nvSpPr>
        <p:spPr>
          <a:xfrm>
            <a:off x="15835746" y="15599354"/>
            <a:ext cx="658783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CF1E0B6-5C63-44F6-8DC8-22FEDBEC5E9B}"/>
              </a:ext>
            </a:extLst>
          </p:cNvPr>
          <p:cNvSpPr/>
          <p:nvPr/>
        </p:nvSpPr>
        <p:spPr>
          <a:xfrm>
            <a:off x="15669491" y="14052673"/>
            <a:ext cx="675409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ED4436-E10B-4624-B3ED-08E895DA6280}"/>
              </a:ext>
            </a:extLst>
          </p:cNvPr>
          <p:cNvSpPr/>
          <p:nvPr/>
        </p:nvSpPr>
        <p:spPr>
          <a:xfrm>
            <a:off x="17830800" y="5522176"/>
            <a:ext cx="459278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A7968C-881D-4335-8321-794753C0760B}"/>
              </a:ext>
            </a:extLst>
          </p:cNvPr>
          <p:cNvSpPr/>
          <p:nvPr/>
        </p:nvSpPr>
        <p:spPr>
          <a:xfrm>
            <a:off x="17830800" y="6975235"/>
            <a:ext cx="459278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5516A4-0FC6-4B41-ACD7-66CFF7AE5FBA}"/>
              </a:ext>
            </a:extLst>
          </p:cNvPr>
          <p:cNvSpPr/>
          <p:nvPr/>
        </p:nvSpPr>
        <p:spPr>
          <a:xfrm>
            <a:off x="17830799" y="9770263"/>
            <a:ext cx="4592781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7BF3DE-C615-4382-8746-8027AB83F185}"/>
              </a:ext>
            </a:extLst>
          </p:cNvPr>
          <p:cNvSpPr/>
          <p:nvPr/>
        </p:nvSpPr>
        <p:spPr>
          <a:xfrm>
            <a:off x="17859633" y="8374228"/>
            <a:ext cx="456394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3D02C06-5280-491D-91D8-E00CF50CA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57620"/>
              </p:ext>
            </p:extLst>
          </p:nvPr>
        </p:nvGraphicFramePr>
        <p:xfrm>
          <a:off x="2243133" y="27005326"/>
          <a:ext cx="2036168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037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83981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42422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402958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594344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402958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3402419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1030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1032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1034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1036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1038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1044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41C71F0-2692-4EC7-8217-E8BC64BF0992}"/>
              </a:ext>
            </a:extLst>
          </p:cNvPr>
          <p:cNvSpPr/>
          <p:nvPr/>
        </p:nvSpPr>
        <p:spPr>
          <a:xfrm>
            <a:off x="2971800" y="5522176"/>
            <a:ext cx="4322616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6EC531-181F-466A-AE6D-C1AEE7C62187}"/>
              </a:ext>
            </a:extLst>
          </p:cNvPr>
          <p:cNvSpPr/>
          <p:nvPr/>
        </p:nvSpPr>
        <p:spPr>
          <a:xfrm>
            <a:off x="2971800" y="6975235"/>
            <a:ext cx="432261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B445C5-D961-4BEF-8E2D-9B271CF64A2E}"/>
              </a:ext>
            </a:extLst>
          </p:cNvPr>
          <p:cNvSpPr/>
          <p:nvPr/>
        </p:nvSpPr>
        <p:spPr>
          <a:xfrm>
            <a:off x="2971799" y="9770263"/>
            <a:ext cx="432261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E1EC8F-0A12-4F47-833F-623FFCD8D5EE}"/>
              </a:ext>
            </a:extLst>
          </p:cNvPr>
          <p:cNvSpPr/>
          <p:nvPr/>
        </p:nvSpPr>
        <p:spPr>
          <a:xfrm>
            <a:off x="3000633" y="8374228"/>
            <a:ext cx="429378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BACE31-0CA1-4C12-ABF5-39EB7070E038}"/>
              </a:ext>
            </a:extLst>
          </p:cNvPr>
          <p:cNvSpPr/>
          <p:nvPr/>
        </p:nvSpPr>
        <p:spPr>
          <a:xfrm>
            <a:off x="2971799" y="17156606"/>
            <a:ext cx="194517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261FAA-49F4-40A1-B6F5-DE68C4E77194}"/>
              </a:ext>
            </a:extLst>
          </p:cNvPr>
          <p:cNvSpPr/>
          <p:nvPr/>
        </p:nvSpPr>
        <p:spPr>
          <a:xfrm>
            <a:off x="2971800" y="18545754"/>
            <a:ext cx="194517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ECDE49-B6EF-442C-9BCD-376A08CAA2F8}"/>
              </a:ext>
            </a:extLst>
          </p:cNvPr>
          <p:cNvSpPr/>
          <p:nvPr/>
        </p:nvSpPr>
        <p:spPr>
          <a:xfrm>
            <a:off x="3000633" y="15599354"/>
            <a:ext cx="1942294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41A5D5-71BF-4E10-825B-37B47B31BABC}"/>
              </a:ext>
            </a:extLst>
          </p:cNvPr>
          <p:cNvSpPr/>
          <p:nvPr/>
        </p:nvSpPr>
        <p:spPr>
          <a:xfrm>
            <a:off x="2971796" y="11159411"/>
            <a:ext cx="194517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77B90D-F3AC-4042-8807-FCB9847C450B}"/>
              </a:ext>
            </a:extLst>
          </p:cNvPr>
          <p:cNvSpPr/>
          <p:nvPr/>
        </p:nvSpPr>
        <p:spPr>
          <a:xfrm>
            <a:off x="2971799" y="12555446"/>
            <a:ext cx="194517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FBD5F4-EFC1-48E8-A0C0-35716D1A2E8B}"/>
              </a:ext>
            </a:extLst>
          </p:cNvPr>
          <p:cNvSpPr/>
          <p:nvPr/>
        </p:nvSpPr>
        <p:spPr>
          <a:xfrm>
            <a:off x="2971799" y="25552267"/>
            <a:ext cx="194517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F20F74-ED42-4CE9-B1A1-3761113EEF8D}"/>
              </a:ext>
            </a:extLst>
          </p:cNvPr>
          <p:cNvSpPr/>
          <p:nvPr/>
        </p:nvSpPr>
        <p:spPr>
          <a:xfrm>
            <a:off x="2971798" y="22820754"/>
            <a:ext cx="194517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A835C4-287F-44BA-A4BF-FBA4A7794AE3}"/>
              </a:ext>
            </a:extLst>
          </p:cNvPr>
          <p:cNvSpPr/>
          <p:nvPr/>
        </p:nvSpPr>
        <p:spPr>
          <a:xfrm>
            <a:off x="3000633" y="24186510"/>
            <a:ext cx="194517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4AF950-F4BE-416C-8AD7-B8D47895619F}"/>
              </a:ext>
            </a:extLst>
          </p:cNvPr>
          <p:cNvSpPr/>
          <p:nvPr/>
        </p:nvSpPr>
        <p:spPr>
          <a:xfrm>
            <a:off x="5320145" y="21492154"/>
            <a:ext cx="1710343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4C7FD-FD02-4B66-AFC0-E23272723971}"/>
              </a:ext>
            </a:extLst>
          </p:cNvPr>
          <p:cNvSpPr/>
          <p:nvPr/>
        </p:nvSpPr>
        <p:spPr>
          <a:xfrm>
            <a:off x="9767455" y="19911510"/>
            <a:ext cx="1280852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F30DFF-97F0-40D5-9922-6AB56571C6C8}"/>
              </a:ext>
            </a:extLst>
          </p:cNvPr>
          <p:cNvSpPr/>
          <p:nvPr/>
        </p:nvSpPr>
        <p:spPr>
          <a:xfrm>
            <a:off x="3000633" y="14154122"/>
            <a:ext cx="75980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055980-9C51-46F2-B8A6-68474BC2A3A7}"/>
              </a:ext>
            </a:extLst>
          </p:cNvPr>
          <p:cNvSpPr/>
          <p:nvPr/>
        </p:nvSpPr>
        <p:spPr>
          <a:xfrm>
            <a:off x="8278090" y="5461630"/>
            <a:ext cx="60821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32E1D7-DA96-4B48-895A-3645C5F2DFA8}"/>
              </a:ext>
            </a:extLst>
          </p:cNvPr>
          <p:cNvSpPr/>
          <p:nvPr/>
        </p:nvSpPr>
        <p:spPr>
          <a:xfrm>
            <a:off x="8278090" y="6923916"/>
            <a:ext cx="60821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660446-72A7-4C8F-A112-8C47FCB1A559}"/>
              </a:ext>
            </a:extLst>
          </p:cNvPr>
          <p:cNvSpPr/>
          <p:nvPr/>
        </p:nvSpPr>
        <p:spPr>
          <a:xfrm>
            <a:off x="8278090" y="8385806"/>
            <a:ext cx="60821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A3F33A-EFF8-43D1-88CA-E4498F63DD89}"/>
              </a:ext>
            </a:extLst>
          </p:cNvPr>
          <p:cNvSpPr/>
          <p:nvPr/>
        </p:nvSpPr>
        <p:spPr>
          <a:xfrm>
            <a:off x="8278090" y="9743444"/>
            <a:ext cx="60821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FF51DD-4751-465E-8AA3-DF4D091AD2EB}"/>
              </a:ext>
            </a:extLst>
          </p:cNvPr>
          <p:cNvSpPr/>
          <p:nvPr/>
        </p:nvSpPr>
        <p:spPr>
          <a:xfrm>
            <a:off x="14512635" y="5452586"/>
            <a:ext cx="7939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F7DEE93-541E-4378-B7A7-328DAF993F71}"/>
              </a:ext>
            </a:extLst>
          </p:cNvPr>
          <p:cNvSpPr/>
          <p:nvPr/>
        </p:nvSpPr>
        <p:spPr>
          <a:xfrm>
            <a:off x="14668500" y="9692846"/>
            <a:ext cx="4762502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3D4631-2879-485B-9C76-E7A8794D39BF}"/>
              </a:ext>
            </a:extLst>
          </p:cNvPr>
          <p:cNvSpPr/>
          <p:nvPr/>
        </p:nvSpPr>
        <p:spPr>
          <a:xfrm>
            <a:off x="14668497" y="8296811"/>
            <a:ext cx="476250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EFC67C-93AE-4EF6-916F-876C1C4BD158}"/>
              </a:ext>
            </a:extLst>
          </p:cNvPr>
          <p:cNvSpPr/>
          <p:nvPr/>
        </p:nvSpPr>
        <p:spPr>
          <a:xfrm>
            <a:off x="14576147" y="2444495"/>
            <a:ext cx="7939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A0C3DE-813F-440F-819A-5D77A6C545CB}"/>
              </a:ext>
            </a:extLst>
          </p:cNvPr>
          <p:cNvSpPr/>
          <p:nvPr/>
        </p:nvSpPr>
        <p:spPr>
          <a:xfrm>
            <a:off x="14558294" y="3846020"/>
            <a:ext cx="7939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0B5647D-2961-42F7-BD9A-F664E9FC76C2}"/>
              </a:ext>
            </a:extLst>
          </p:cNvPr>
          <p:cNvSpPr/>
          <p:nvPr/>
        </p:nvSpPr>
        <p:spPr>
          <a:xfrm>
            <a:off x="12726522" y="14104161"/>
            <a:ext cx="9697054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50A962-16CC-4259-A565-5D289ACEC5C8}"/>
              </a:ext>
            </a:extLst>
          </p:cNvPr>
          <p:cNvSpPr/>
          <p:nvPr/>
        </p:nvSpPr>
        <p:spPr>
          <a:xfrm>
            <a:off x="14558293" y="6851379"/>
            <a:ext cx="7939777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21DCF7F-F5C7-4BDA-B90B-E04E12080BB7}"/>
              </a:ext>
            </a:extLst>
          </p:cNvPr>
          <p:cNvSpPr/>
          <p:nvPr/>
        </p:nvSpPr>
        <p:spPr>
          <a:xfrm>
            <a:off x="19472571" y="8267346"/>
            <a:ext cx="29798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3AF1CD9-E4C4-4EA4-B9E5-8E78E71C3DCB}"/>
              </a:ext>
            </a:extLst>
          </p:cNvPr>
          <p:cNvSpPr/>
          <p:nvPr/>
        </p:nvSpPr>
        <p:spPr>
          <a:xfrm>
            <a:off x="19498029" y="9603283"/>
            <a:ext cx="297984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8668216-23B4-4F7E-B298-82A5366D5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41981"/>
              </p:ext>
            </p:extLst>
          </p:nvPr>
        </p:nvGraphicFramePr>
        <p:xfrm>
          <a:off x="2243133" y="27005326"/>
          <a:ext cx="2036168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531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3125972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594344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721935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147777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1046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1048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1050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1052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1054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1060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A2DFF51-0C0D-4CFC-9133-77B2D1ECB12A}"/>
              </a:ext>
            </a:extLst>
          </p:cNvPr>
          <p:cNvSpPr/>
          <p:nvPr/>
        </p:nvSpPr>
        <p:spPr>
          <a:xfrm>
            <a:off x="2956182" y="14104161"/>
            <a:ext cx="7704893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3CE6BD-B175-46C4-A0F8-1FCEC09A4790}"/>
              </a:ext>
            </a:extLst>
          </p:cNvPr>
          <p:cNvSpPr/>
          <p:nvPr/>
        </p:nvSpPr>
        <p:spPr>
          <a:xfrm>
            <a:off x="2956182" y="5279303"/>
            <a:ext cx="7722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D582CB-CC3F-4D3C-B384-10F180EC1B7E}"/>
              </a:ext>
            </a:extLst>
          </p:cNvPr>
          <p:cNvSpPr/>
          <p:nvPr/>
        </p:nvSpPr>
        <p:spPr>
          <a:xfrm>
            <a:off x="2956183" y="2239454"/>
            <a:ext cx="772274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157695-998E-48C1-864A-D23CC5CC5B0D}"/>
              </a:ext>
            </a:extLst>
          </p:cNvPr>
          <p:cNvSpPr/>
          <p:nvPr/>
        </p:nvSpPr>
        <p:spPr>
          <a:xfrm>
            <a:off x="2938330" y="3672737"/>
            <a:ext cx="774059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478CE-145B-4D21-A700-DD1EB1C70D50}"/>
              </a:ext>
            </a:extLst>
          </p:cNvPr>
          <p:cNvSpPr/>
          <p:nvPr/>
        </p:nvSpPr>
        <p:spPr>
          <a:xfrm>
            <a:off x="2956183" y="6902139"/>
            <a:ext cx="7722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CD66B2-8876-47BE-8F2F-843237A1C572}"/>
              </a:ext>
            </a:extLst>
          </p:cNvPr>
          <p:cNvSpPr/>
          <p:nvPr/>
        </p:nvSpPr>
        <p:spPr>
          <a:xfrm>
            <a:off x="2956183" y="8338488"/>
            <a:ext cx="7722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30BA45-AC96-4125-AF22-C743FE3B961E}"/>
              </a:ext>
            </a:extLst>
          </p:cNvPr>
          <p:cNvSpPr/>
          <p:nvPr/>
        </p:nvSpPr>
        <p:spPr>
          <a:xfrm>
            <a:off x="2938330" y="9784976"/>
            <a:ext cx="772274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7DBBD-FA4D-406D-BF39-B15F48D5B6E3}"/>
              </a:ext>
            </a:extLst>
          </p:cNvPr>
          <p:cNvSpPr/>
          <p:nvPr/>
        </p:nvSpPr>
        <p:spPr>
          <a:xfrm>
            <a:off x="2971796" y="11159411"/>
            <a:ext cx="194229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49B93D-C15D-48AA-BA26-6AF20575A032}"/>
              </a:ext>
            </a:extLst>
          </p:cNvPr>
          <p:cNvSpPr/>
          <p:nvPr/>
        </p:nvSpPr>
        <p:spPr>
          <a:xfrm>
            <a:off x="2971799" y="12555446"/>
            <a:ext cx="1942294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F37E6B-A22B-41AE-AA89-9C404DD578E9}"/>
              </a:ext>
            </a:extLst>
          </p:cNvPr>
          <p:cNvSpPr/>
          <p:nvPr/>
        </p:nvSpPr>
        <p:spPr>
          <a:xfrm>
            <a:off x="3000633" y="15599354"/>
            <a:ext cx="17552585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62C8B6-2B24-4D9C-8566-2D4F86806B14}"/>
              </a:ext>
            </a:extLst>
          </p:cNvPr>
          <p:cNvSpPr/>
          <p:nvPr/>
        </p:nvSpPr>
        <p:spPr>
          <a:xfrm>
            <a:off x="2971799" y="17156606"/>
            <a:ext cx="1758141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80BD00-267F-433C-B565-D7018F4ED5D2}"/>
              </a:ext>
            </a:extLst>
          </p:cNvPr>
          <p:cNvSpPr/>
          <p:nvPr/>
        </p:nvSpPr>
        <p:spPr>
          <a:xfrm>
            <a:off x="2971800" y="18545754"/>
            <a:ext cx="1945178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54BDE7-945D-4B17-A1AF-CFB1BB39DAD8}"/>
              </a:ext>
            </a:extLst>
          </p:cNvPr>
          <p:cNvSpPr/>
          <p:nvPr/>
        </p:nvSpPr>
        <p:spPr>
          <a:xfrm>
            <a:off x="2956183" y="25483667"/>
            <a:ext cx="19451780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3DC1C0-B418-4A47-ADCF-246BB6B1414B}"/>
              </a:ext>
            </a:extLst>
          </p:cNvPr>
          <p:cNvSpPr/>
          <p:nvPr/>
        </p:nvSpPr>
        <p:spPr>
          <a:xfrm>
            <a:off x="2956182" y="22752154"/>
            <a:ext cx="194517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DFDB2B-B3BD-45D5-93A7-D9FB567E9E76}"/>
              </a:ext>
            </a:extLst>
          </p:cNvPr>
          <p:cNvSpPr/>
          <p:nvPr/>
        </p:nvSpPr>
        <p:spPr>
          <a:xfrm>
            <a:off x="2985017" y="24117910"/>
            <a:ext cx="1945177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C9B7BE-6057-4A42-B2D5-364CD13C13CB}"/>
              </a:ext>
            </a:extLst>
          </p:cNvPr>
          <p:cNvSpPr/>
          <p:nvPr/>
        </p:nvSpPr>
        <p:spPr>
          <a:xfrm>
            <a:off x="2938330" y="21277267"/>
            <a:ext cx="19436159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0453D8-91D5-45FE-8342-FFFBE65CB618}"/>
              </a:ext>
            </a:extLst>
          </p:cNvPr>
          <p:cNvSpPr/>
          <p:nvPr/>
        </p:nvSpPr>
        <p:spPr>
          <a:xfrm>
            <a:off x="3057499" y="19842910"/>
            <a:ext cx="19407327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22DED5-B424-484E-8A86-D9360183FC3B}"/>
              </a:ext>
            </a:extLst>
          </p:cNvPr>
          <p:cNvSpPr/>
          <p:nvPr/>
        </p:nvSpPr>
        <p:spPr>
          <a:xfrm>
            <a:off x="10678927" y="2304028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4E0B54-4D5A-4189-8E57-19D9C6657FF5}"/>
              </a:ext>
            </a:extLst>
          </p:cNvPr>
          <p:cNvSpPr/>
          <p:nvPr/>
        </p:nvSpPr>
        <p:spPr>
          <a:xfrm>
            <a:off x="10707763" y="3787899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DC9F3E-2CFB-42EF-80AB-6A2FB837CE42}"/>
              </a:ext>
            </a:extLst>
          </p:cNvPr>
          <p:cNvSpPr/>
          <p:nvPr/>
        </p:nvSpPr>
        <p:spPr>
          <a:xfrm>
            <a:off x="10707763" y="5291373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C40FDA-A866-4F76-A39A-C98A41588208}"/>
              </a:ext>
            </a:extLst>
          </p:cNvPr>
          <p:cNvSpPr/>
          <p:nvPr/>
        </p:nvSpPr>
        <p:spPr>
          <a:xfrm>
            <a:off x="10694548" y="6897375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9CD7AD-4547-46A2-8BCC-6B1A15D8E1F1}"/>
              </a:ext>
            </a:extLst>
          </p:cNvPr>
          <p:cNvSpPr/>
          <p:nvPr/>
        </p:nvSpPr>
        <p:spPr>
          <a:xfrm>
            <a:off x="10661075" y="8357066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E3E6DA-04E5-4479-A3A1-F1A1B5863D54}"/>
              </a:ext>
            </a:extLst>
          </p:cNvPr>
          <p:cNvSpPr/>
          <p:nvPr/>
        </p:nvSpPr>
        <p:spPr>
          <a:xfrm>
            <a:off x="10707763" y="9775657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3678E5-03A9-4E40-9A8E-C5E11A4FAFA6}"/>
              </a:ext>
            </a:extLst>
          </p:cNvPr>
          <p:cNvSpPr/>
          <p:nvPr/>
        </p:nvSpPr>
        <p:spPr>
          <a:xfrm>
            <a:off x="10707763" y="14058920"/>
            <a:ext cx="1172903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A540C4-2CD2-4E12-A0C0-23A4B6AD4039}"/>
              </a:ext>
            </a:extLst>
          </p:cNvPr>
          <p:cNvSpPr/>
          <p:nvPr/>
        </p:nvSpPr>
        <p:spPr>
          <a:xfrm>
            <a:off x="20540003" y="15582676"/>
            <a:ext cx="188357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44FFC75-4103-44A9-A9A8-1A6428B78021}"/>
              </a:ext>
            </a:extLst>
          </p:cNvPr>
          <p:cNvSpPr/>
          <p:nvPr/>
        </p:nvSpPr>
        <p:spPr>
          <a:xfrm>
            <a:off x="20581248" y="17148521"/>
            <a:ext cx="188357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CFF2DAF-3D8F-4B08-9723-9262B8DD4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82671"/>
              </p:ext>
            </p:extLst>
          </p:nvPr>
        </p:nvGraphicFramePr>
        <p:xfrm>
          <a:off x="2243133" y="27005326"/>
          <a:ext cx="2036168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5314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594344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424223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573079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424223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615610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2892056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1062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1064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1066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1068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1070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1072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1074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1076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A05428A-5CC3-4627-84E7-AD36683EE7B5}"/>
              </a:ext>
            </a:extLst>
          </p:cNvPr>
          <p:cNvSpPr/>
          <p:nvPr/>
        </p:nvSpPr>
        <p:spPr>
          <a:xfrm>
            <a:off x="2971797" y="11159411"/>
            <a:ext cx="70034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A89694-04E8-4556-96B0-2BBDA57561CE}"/>
              </a:ext>
            </a:extLst>
          </p:cNvPr>
          <p:cNvSpPr/>
          <p:nvPr/>
        </p:nvSpPr>
        <p:spPr>
          <a:xfrm>
            <a:off x="2971800" y="12555446"/>
            <a:ext cx="70034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3C219E-AFDE-4719-8582-0B08FB39C8F1}"/>
              </a:ext>
            </a:extLst>
          </p:cNvPr>
          <p:cNvSpPr/>
          <p:nvPr/>
        </p:nvSpPr>
        <p:spPr>
          <a:xfrm>
            <a:off x="3028900" y="18604457"/>
            <a:ext cx="194794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DFFCDA-3F54-4653-B6BC-BEAA821202AC}"/>
              </a:ext>
            </a:extLst>
          </p:cNvPr>
          <p:cNvSpPr/>
          <p:nvPr/>
        </p:nvSpPr>
        <p:spPr>
          <a:xfrm>
            <a:off x="2956183" y="25483667"/>
            <a:ext cx="1686967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DDE308-BB45-422F-BA4F-A750E6F3B814}"/>
              </a:ext>
            </a:extLst>
          </p:cNvPr>
          <p:cNvSpPr/>
          <p:nvPr/>
        </p:nvSpPr>
        <p:spPr>
          <a:xfrm>
            <a:off x="2956182" y="22752154"/>
            <a:ext cx="168696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4E7504-6D17-4E86-9282-B3E51FD5FD12}"/>
              </a:ext>
            </a:extLst>
          </p:cNvPr>
          <p:cNvSpPr/>
          <p:nvPr/>
        </p:nvSpPr>
        <p:spPr>
          <a:xfrm>
            <a:off x="2985017" y="24117910"/>
            <a:ext cx="1686967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76B5E0-BEDE-4FF5-AB0D-B10D63042652}"/>
              </a:ext>
            </a:extLst>
          </p:cNvPr>
          <p:cNvSpPr/>
          <p:nvPr/>
        </p:nvSpPr>
        <p:spPr>
          <a:xfrm>
            <a:off x="2971801" y="21423554"/>
            <a:ext cx="16856125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5A968F-01BC-47EA-BD9F-F57D9CFE7FD1}"/>
              </a:ext>
            </a:extLst>
          </p:cNvPr>
          <p:cNvSpPr/>
          <p:nvPr/>
        </p:nvSpPr>
        <p:spPr>
          <a:xfrm>
            <a:off x="3000634" y="19842910"/>
            <a:ext cx="16963291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92CF89-2CEA-4947-BF90-B12F8F0FE7F0}"/>
              </a:ext>
            </a:extLst>
          </p:cNvPr>
          <p:cNvSpPr/>
          <p:nvPr/>
        </p:nvSpPr>
        <p:spPr>
          <a:xfrm>
            <a:off x="2927348" y="2304028"/>
            <a:ext cx="1689467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4C0D2-D335-4057-A18F-54A7627AC236}"/>
              </a:ext>
            </a:extLst>
          </p:cNvPr>
          <p:cNvSpPr/>
          <p:nvPr/>
        </p:nvSpPr>
        <p:spPr>
          <a:xfrm>
            <a:off x="2956183" y="3787899"/>
            <a:ext cx="1689467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C85615-5BE1-43AC-A9DA-4A4D4CD359AD}"/>
              </a:ext>
            </a:extLst>
          </p:cNvPr>
          <p:cNvSpPr/>
          <p:nvPr/>
        </p:nvSpPr>
        <p:spPr>
          <a:xfrm>
            <a:off x="2956183" y="5291373"/>
            <a:ext cx="1689467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338D71-DDF4-4826-854F-662BD5A1E62F}"/>
              </a:ext>
            </a:extLst>
          </p:cNvPr>
          <p:cNvSpPr/>
          <p:nvPr/>
        </p:nvSpPr>
        <p:spPr>
          <a:xfrm>
            <a:off x="2956182" y="6897375"/>
            <a:ext cx="1688321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3A16BF-D5CE-4117-BC5E-AA3D9596313A}"/>
              </a:ext>
            </a:extLst>
          </p:cNvPr>
          <p:cNvSpPr/>
          <p:nvPr/>
        </p:nvSpPr>
        <p:spPr>
          <a:xfrm>
            <a:off x="2956182" y="8314636"/>
            <a:ext cx="1682918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474736-22C2-47B9-9848-EE6235BED86F}"/>
              </a:ext>
            </a:extLst>
          </p:cNvPr>
          <p:cNvSpPr/>
          <p:nvPr/>
        </p:nvSpPr>
        <p:spPr>
          <a:xfrm>
            <a:off x="2941763" y="9731897"/>
            <a:ext cx="16894679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97A136-DDF9-416C-B57F-4B71D054311A}"/>
              </a:ext>
            </a:extLst>
          </p:cNvPr>
          <p:cNvSpPr/>
          <p:nvPr/>
        </p:nvSpPr>
        <p:spPr>
          <a:xfrm>
            <a:off x="2985017" y="14058920"/>
            <a:ext cx="16869671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656D9-34E3-4E55-9F37-198FC8AD1417}"/>
              </a:ext>
            </a:extLst>
          </p:cNvPr>
          <p:cNvSpPr/>
          <p:nvPr/>
        </p:nvSpPr>
        <p:spPr>
          <a:xfrm>
            <a:off x="2971800" y="15582676"/>
            <a:ext cx="16869673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01E485-1900-4271-9C0D-CCCC8450733D}"/>
              </a:ext>
            </a:extLst>
          </p:cNvPr>
          <p:cNvSpPr/>
          <p:nvPr/>
        </p:nvSpPr>
        <p:spPr>
          <a:xfrm>
            <a:off x="3013044" y="17064215"/>
            <a:ext cx="1686967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F50E3C-C808-4301-BD3E-3128726A775B}"/>
              </a:ext>
            </a:extLst>
          </p:cNvPr>
          <p:cNvSpPr/>
          <p:nvPr/>
        </p:nvSpPr>
        <p:spPr>
          <a:xfrm>
            <a:off x="10224656" y="11008992"/>
            <a:ext cx="9626206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579ED1-A4DF-440A-88F1-94E8AFFCA5D3}"/>
              </a:ext>
            </a:extLst>
          </p:cNvPr>
          <p:cNvSpPr/>
          <p:nvPr/>
        </p:nvSpPr>
        <p:spPr>
          <a:xfrm>
            <a:off x="10186895" y="12555446"/>
            <a:ext cx="96677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1F502F-B6FC-4BC1-B062-B03371F67B5F}"/>
              </a:ext>
            </a:extLst>
          </p:cNvPr>
          <p:cNvSpPr/>
          <p:nvPr/>
        </p:nvSpPr>
        <p:spPr>
          <a:xfrm>
            <a:off x="20021026" y="2328649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3A046F-7BC0-4AF0-8FC6-F4A1F7B3FB88}"/>
              </a:ext>
            </a:extLst>
          </p:cNvPr>
          <p:cNvSpPr/>
          <p:nvPr/>
        </p:nvSpPr>
        <p:spPr>
          <a:xfrm>
            <a:off x="20021026" y="3783271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DD2CEB-92E3-4FE5-845E-5BD227F3D54B}"/>
              </a:ext>
            </a:extLst>
          </p:cNvPr>
          <p:cNvSpPr/>
          <p:nvPr/>
        </p:nvSpPr>
        <p:spPr>
          <a:xfrm>
            <a:off x="20021026" y="5304930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B3BE29-F509-40B3-8D12-D145831D512E}"/>
              </a:ext>
            </a:extLst>
          </p:cNvPr>
          <p:cNvSpPr/>
          <p:nvPr/>
        </p:nvSpPr>
        <p:spPr>
          <a:xfrm>
            <a:off x="20021026" y="6951683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365E5E-40E3-4C43-877E-C1E8AD64AEEB}"/>
              </a:ext>
            </a:extLst>
          </p:cNvPr>
          <p:cNvSpPr/>
          <p:nvPr/>
        </p:nvSpPr>
        <p:spPr>
          <a:xfrm>
            <a:off x="20021026" y="8298102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FA77A1-54FC-44DF-A3B3-34A7CAD2046C}"/>
              </a:ext>
            </a:extLst>
          </p:cNvPr>
          <p:cNvSpPr/>
          <p:nvPr/>
        </p:nvSpPr>
        <p:spPr>
          <a:xfrm>
            <a:off x="20021026" y="12605466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3C05FC-920C-411D-A49D-2C7BD311C501}"/>
              </a:ext>
            </a:extLst>
          </p:cNvPr>
          <p:cNvSpPr/>
          <p:nvPr/>
        </p:nvSpPr>
        <p:spPr>
          <a:xfrm>
            <a:off x="20021026" y="9718050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8D6C4A4-8A52-49E8-9B47-8519B257AF09}"/>
              </a:ext>
            </a:extLst>
          </p:cNvPr>
          <p:cNvSpPr/>
          <p:nvPr/>
        </p:nvSpPr>
        <p:spPr>
          <a:xfrm>
            <a:off x="20021026" y="11050600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857135A-97C2-42F1-AE8A-ABFAE9CC731C}"/>
              </a:ext>
            </a:extLst>
          </p:cNvPr>
          <p:cNvSpPr/>
          <p:nvPr/>
        </p:nvSpPr>
        <p:spPr>
          <a:xfrm>
            <a:off x="20021026" y="19775873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7CEF081-1E83-4A9B-BCE2-8A879BF8A744}"/>
              </a:ext>
            </a:extLst>
          </p:cNvPr>
          <p:cNvSpPr/>
          <p:nvPr/>
        </p:nvSpPr>
        <p:spPr>
          <a:xfrm>
            <a:off x="19963925" y="21423554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2D797BC-DAB7-4C1F-A114-5CC7246EA6FD}"/>
              </a:ext>
            </a:extLst>
          </p:cNvPr>
          <p:cNvSpPr/>
          <p:nvPr/>
        </p:nvSpPr>
        <p:spPr>
          <a:xfrm>
            <a:off x="19963925" y="22760600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DD9A9-C0FD-45BF-97F6-8B2CCB5BDFA6}"/>
              </a:ext>
            </a:extLst>
          </p:cNvPr>
          <p:cNvSpPr/>
          <p:nvPr/>
        </p:nvSpPr>
        <p:spPr>
          <a:xfrm>
            <a:off x="19963925" y="24097645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3FA1BA4-140F-4EAF-BBF3-3DD0D53B3608}"/>
              </a:ext>
            </a:extLst>
          </p:cNvPr>
          <p:cNvSpPr/>
          <p:nvPr/>
        </p:nvSpPr>
        <p:spPr>
          <a:xfrm>
            <a:off x="20021026" y="25474168"/>
            <a:ext cx="248736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8A2B606-9D78-4BB4-BE2A-C4ED47E222B6}"/>
              </a:ext>
            </a:extLst>
          </p:cNvPr>
          <p:cNvSpPr/>
          <p:nvPr/>
        </p:nvSpPr>
        <p:spPr>
          <a:xfrm>
            <a:off x="20021026" y="17135676"/>
            <a:ext cx="25551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82A24E-45B6-4975-B919-9C9FF08016CB}"/>
              </a:ext>
            </a:extLst>
          </p:cNvPr>
          <p:cNvSpPr/>
          <p:nvPr/>
        </p:nvSpPr>
        <p:spPr>
          <a:xfrm>
            <a:off x="20010299" y="15666895"/>
            <a:ext cx="25551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915863F-D113-48D1-9DC2-516AF464F40C}"/>
              </a:ext>
            </a:extLst>
          </p:cNvPr>
          <p:cNvSpPr/>
          <p:nvPr/>
        </p:nvSpPr>
        <p:spPr>
          <a:xfrm>
            <a:off x="20021026" y="14176234"/>
            <a:ext cx="25551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98C7BF-0325-4067-AABF-C1031567B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25579"/>
              </p:ext>
            </p:extLst>
          </p:nvPr>
        </p:nvGraphicFramePr>
        <p:xfrm>
          <a:off x="2243133" y="27005326"/>
          <a:ext cx="20361686" cy="1341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8988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58139">
                  <a:extLst>
                    <a:ext uri="{9D8B030D-6E8A-4147-A177-3AD203B41FA5}">
                      <a16:colId xmlns:a16="http://schemas.microsoft.com/office/drawing/2014/main" val="4276281970"/>
                    </a:ext>
                  </a:extLst>
                </a:gridCol>
                <a:gridCol w="2785731">
                  <a:extLst>
                    <a:ext uri="{9D8B030D-6E8A-4147-A177-3AD203B41FA5}">
                      <a16:colId xmlns:a16="http://schemas.microsoft.com/office/drawing/2014/main" val="158720279"/>
                    </a:ext>
                  </a:extLst>
                </a:gridCol>
                <a:gridCol w="2892056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3125972">
                  <a:extLst>
                    <a:ext uri="{9D8B030D-6E8A-4147-A177-3AD203B41FA5}">
                      <a16:colId xmlns:a16="http://schemas.microsoft.com/office/drawing/2014/main" val="1683231667"/>
                    </a:ext>
                  </a:extLst>
                </a:gridCol>
                <a:gridCol w="2381693">
                  <a:extLst>
                    <a:ext uri="{9D8B030D-6E8A-4147-A177-3AD203B41FA5}">
                      <a16:colId xmlns:a16="http://schemas.microsoft.com/office/drawing/2014/main" val="1883741163"/>
                    </a:ext>
                  </a:extLst>
                </a:gridCol>
                <a:gridCol w="2041451">
                  <a:extLst>
                    <a:ext uri="{9D8B030D-6E8A-4147-A177-3AD203B41FA5}">
                      <a16:colId xmlns:a16="http://schemas.microsoft.com/office/drawing/2014/main" val="1878517656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2067743174"/>
                    </a:ext>
                  </a:extLst>
                </a:gridCol>
              </a:tblGrid>
              <a:tr h="1341074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1078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1080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1082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1084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1086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1088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1090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1092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0106E9C-D583-40BE-968A-79B2667EB252}"/>
              </a:ext>
            </a:extLst>
          </p:cNvPr>
          <p:cNvSpPr/>
          <p:nvPr/>
        </p:nvSpPr>
        <p:spPr>
          <a:xfrm>
            <a:off x="3028900" y="18604457"/>
            <a:ext cx="194794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B74EA-27F0-46D4-B9AF-484E3631BFCF}"/>
              </a:ext>
            </a:extLst>
          </p:cNvPr>
          <p:cNvSpPr/>
          <p:nvPr/>
        </p:nvSpPr>
        <p:spPr>
          <a:xfrm>
            <a:off x="2855243" y="2523271"/>
            <a:ext cx="19479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4EE7FE-9192-456D-BFC9-8BEE46EF9E74}"/>
              </a:ext>
            </a:extLst>
          </p:cNvPr>
          <p:cNvSpPr/>
          <p:nvPr/>
        </p:nvSpPr>
        <p:spPr>
          <a:xfrm>
            <a:off x="2855244" y="3977893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668493-7B60-4CC2-8805-44E2FDD8B6CC}"/>
              </a:ext>
            </a:extLst>
          </p:cNvPr>
          <p:cNvSpPr/>
          <p:nvPr/>
        </p:nvSpPr>
        <p:spPr>
          <a:xfrm>
            <a:off x="2855243" y="5499552"/>
            <a:ext cx="1947948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358131-D483-4918-93A9-196A500C8ACF}"/>
              </a:ext>
            </a:extLst>
          </p:cNvPr>
          <p:cNvSpPr/>
          <p:nvPr/>
        </p:nvSpPr>
        <p:spPr>
          <a:xfrm>
            <a:off x="2798143" y="6958923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CBD09C-BFBE-4292-A2C5-C85243AA22FF}"/>
              </a:ext>
            </a:extLst>
          </p:cNvPr>
          <p:cNvSpPr/>
          <p:nvPr/>
        </p:nvSpPr>
        <p:spPr>
          <a:xfrm>
            <a:off x="2798143" y="8361793"/>
            <a:ext cx="194223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69B5D8-E1F6-4333-B5E5-CD8AAD3D679F}"/>
              </a:ext>
            </a:extLst>
          </p:cNvPr>
          <p:cNvSpPr/>
          <p:nvPr/>
        </p:nvSpPr>
        <p:spPr>
          <a:xfrm>
            <a:off x="2741042" y="12636577"/>
            <a:ext cx="1955685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8FDF60-DE6D-459D-864A-A40EA3966E4C}"/>
              </a:ext>
            </a:extLst>
          </p:cNvPr>
          <p:cNvSpPr/>
          <p:nvPr/>
        </p:nvSpPr>
        <p:spPr>
          <a:xfrm>
            <a:off x="2855244" y="9787430"/>
            <a:ext cx="192879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AE8E08-C2DB-4319-A50E-8EE429FB392B}"/>
              </a:ext>
            </a:extLst>
          </p:cNvPr>
          <p:cNvSpPr/>
          <p:nvPr/>
        </p:nvSpPr>
        <p:spPr>
          <a:xfrm>
            <a:off x="2855243" y="11245222"/>
            <a:ext cx="194223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C51F3-0A73-4FB5-B755-BBFAF4DDDBF6}"/>
              </a:ext>
            </a:extLst>
          </p:cNvPr>
          <p:cNvSpPr/>
          <p:nvPr/>
        </p:nvSpPr>
        <p:spPr>
          <a:xfrm>
            <a:off x="2855243" y="19970495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99FE32-4584-4222-9EAF-177B95ACC700}"/>
              </a:ext>
            </a:extLst>
          </p:cNvPr>
          <p:cNvSpPr/>
          <p:nvPr/>
        </p:nvSpPr>
        <p:spPr>
          <a:xfrm>
            <a:off x="2826692" y="21453604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DAC6E9-3B60-4DDD-8C9F-486142921858}"/>
              </a:ext>
            </a:extLst>
          </p:cNvPr>
          <p:cNvSpPr/>
          <p:nvPr/>
        </p:nvSpPr>
        <p:spPr>
          <a:xfrm>
            <a:off x="2826691" y="22751504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33074B-387D-4849-A5C9-34A51BAD4052}"/>
              </a:ext>
            </a:extLst>
          </p:cNvPr>
          <p:cNvSpPr/>
          <p:nvPr/>
        </p:nvSpPr>
        <p:spPr>
          <a:xfrm>
            <a:off x="2769591" y="24143570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CDC34D-4317-4AA9-A59D-26CC2A6671CF}"/>
              </a:ext>
            </a:extLst>
          </p:cNvPr>
          <p:cNvSpPr/>
          <p:nvPr/>
        </p:nvSpPr>
        <p:spPr>
          <a:xfrm>
            <a:off x="2741043" y="25563380"/>
            <a:ext cx="1947948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51E6D5-BD68-4ADA-A8EF-EA8A31E6515E}"/>
              </a:ext>
            </a:extLst>
          </p:cNvPr>
          <p:cNvSpPr/>
          <p:nvPr/>
        </p:nvSpPr>
        <p:spPr>
          <a:xfrm>
            <a:off x="2878430" y="17170692"/>
            <a:ext cx="194794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BFFB0A-3682-4D21-A315-226C90695AC8}"/>
              </a:ext>
            </a:extLst>
          </p:cNvPr>
          <p:cNvSpPr/>
          <p:nvPr/>
        </p:nvSpPr>
        <p:spPr>
          <a:xfrm>
            <a:off x="2878430" y="15742701"/>
            <a:ext cx="194563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6F0CC0-3F39-42DE-A394-B00E60F290F1}"/>
              </a:ext>
            </a:extLst>
          </p:cNvPr>
          <p:cNvSpPr/>
          <p:nvPr/>
        </p:nvSpPr>
        <p:spPr>
          <a:xfrm>
            <a:off x="2741041" y="14268526"/>
            <a:ext cx="1953658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8F1A26-0FA4-434B-9C6F-ECA49E016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25179"/>
              </p:ext>
            </p:extLst>
          </p:nvPr>
        </p:nvGraphicFramePr>
        <p:xfrm>
          <a:off x="2243138" y="27005326"/>
          <a:ext cx="20325031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6683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645924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626468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898842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548647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256817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256817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684833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116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118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128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130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11F83BFC-FABF-4D50-BBCD-0B1743D6F828}"/>
              </a:ext>
            </a:extLst>
          </p:cNvPr>
          <p:cNvSpPr/>
          <p:nvPr/>
        </p:nvSpPr>
        <p:spPr>
          <a:xfrm>
            <a:off x="2841813" y="19989913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E3E906-DE22-445A-B5A5-54B659A77D9C}"/>
              </a:ext>
            </a:extLst>
          </p:cNvPr>
          <p:cNvSpPr/>
          <p:nvPr/>
        </p:nvSpPr>
        <p:spPr>
          <a:xfrm>
            <a:off x="2841812" y="21416404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36749-F8F0-41E6-AB1D-CE54DC5319DC}"/>
              </a:ext>
            </a:extLst>
          </p:cNvPr>
          <p:cNvSpPr/>
          <p:nvPr/>
        </p:nvSpPr>
        <p:spPr>
          <a:xfrm>
            <a:off x="2841813" y="22877722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D2F06D-6576-42EB-9A17-CE671780F1F6}"/>
              </a:ext>
            </a:extLst>
          </p:cNvPr>
          <p:cNvSpPr/>
          <p:nvPr/>
        </p:nvSpPr>
        <p:spPr>
          <a:xfrm>
            <a:off x="2841813" y="24256303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08DDCA-021F-4992-BA68-4F81D08BE7DB}"/>
              </a:ext>
            </a:extLst>
          </p:cNvPr>
          <p:cNvSpPr/>
          <p:nvPr/>
        </p:nvSpPr>
        <p:spPr>
          <a:xfrm>
            <a:off x="2841813" y="25635459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DA63D2-756C-4DB4-951B-ED71C4F2BA39}"/>
              </a:ext>
            </a:extLst>
          </p:cNvPr>
          <p:cNvSpPr/>
          <p:nvPr/>
        </p:nvSpPr>
        <p:spPr>
          <a:xfrm>
            <a:off x="2841811" y="2681813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866A68-57BB-447F-87A9-D77DB00D8F2B}"/>
              </a:ext>
            </a:extLst>
          </p:cNvPr>
          <p:cNvSpPr/>
          <p:nvPr/>
        </p:nvSpPr>
        <p:spPr>
          <a:xfrm>
            <a:off x="2841810" y="4097007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A966D2-372B-4BC5-8E19-8906BEEDCFF9}"/>
              </a:ext>
            </a:extLst>
          </p:cNvPr>
          <p:cNvSpPr/>
          <p:nvPr/>
        </p:nvSpPr>
        <p:spPr>
          <a:xfrm>
            <a:off x="2841809" y="5569622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DB007A-1755-4FAD-8E42-B33E0B1A7213}"/>
              </a:ext>
            </a:extLst>
          </p:cNvPr>
          <p:cNvSpPr/>
          <p:nvPr/>
        </p:nvSpPr>
        <p:spPr>
          <a:xfrm>
            <a:off x="2841813" y="7104083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EDC07C-E837-42E0-B029-A358094340F3}"/>
              </a:ext>
            </a:extLst>
          </p:cNvPr>
          <p:cNvSpPr/>
          <p:nvPr/>
        </p:nvSpPr>
        <p:spPr>
          <a:xfrm>
            <a:off x="2841808" y="8572774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EA1951-FC51-49BA-A660-BF7E55BB1287}"/>
              </a:ext>
            </a:extLst>
          </p:cNvPr>
          <p:cNvSpPr/>
          <p:nvPr/>
        </p:nvSpPr>
        <p:spPr>
          <a:xfrm>
            <a:off x="2841807" y="9987646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3B81EC-FA15-4F49-B2C2-B98108388AF0}"/>
              </a:ext>
            </a:extLst>
          </p:cNvPr>
          <p:cNvSpPr/>
          <p:nvPr/>
        </p:nvSpPr>
        <p:spPr>
          <a:xfrm>
            <a:off x="2841813" y="11376820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80B291-2DFA-417B-9264-49C26B3F1245}"/>
              </a:ext>
            </a:extLst>
          </p:cNvPr>
          <p:cNvSpPr/>
          <p:nvPr/>
        </p:nvSpPr>
        <p:spPr>
          <a:xfrm>
            <a:off x="2841813" y="12698761"/>
            <a:ext cx="995979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32A6FC-C2A4-4E44-9DCC-9940B7812D5B}"/>
              </a:ext>
            </a:extLst>
          </p:cNvPr>
          <p:cNvSpPr/>
          <p:nvPr/>
        </p:nvSpPr>
        <p:spPr>
          <a:xfrm>
            <a:off x="2841812" y="17150014"/>
            <a:ext cx="99597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6E1AA0-8875-420A-AD9A-97B950EEA9DD}"/>
              </a:ext>
            </a:extLst>
          </p:cNvPr>
          <p:cNvSpPr/>
          <p:nvPr/>
        </p:nvSpPr>
        <p:spPr>
          <a:xfrm>
            <a:off x="2841812" y="18620046"/>
            <a:ext cx="995979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ED4A8-FA2D-4F95-AD2B-E3B2A843AE63}"/>
              </a:ext>
            </a:extLst>
          </p:cNvPr>
          <p:cNvSpPr/>
          <p:nvPr/>
        </p:nvSpPr>
        <p:spPr>
          <a:xfrm>
            <a:off x="2841813" y="15538660"/>
            <a:ext cx="995979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E16316-A98D-4B6F-830F-997C4147EAD3}"/>
              </a:ext>
            </a:extLst>
          </p:cNvPr>
          <p:cNvSpPr/>
          <p:nvPr/>
        </p:nvSpPr>
        <p:spPr>
          <a:xfrm>
            <a:off x="2841814" y="14116054"/>
            <a:ext cx="99597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7686317-5452-49C0-91F2-771D560C8E02}"/>
              </a:ext>
            </a:extLst>
          </p:cNvPr>
          <p:cNvSpPr/>
          <p:nvPr/>
        </p:nvSpPr>
        <p:spPr>
          <a:xfrm>
            <a:off x="13044867" y="19989913"/>
            <a:ext cx="93310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B928A9F-F0F2-41C9-AF1E-5C5CE307D423}"/>
              </a:ext>
            </a:extLst>
          </p:cNvPr>
          <p:cNvSpPr/>
          <p:nvPr/>
        </p:nvSpPr>
        <p:spPr>
          <a:xfrm>
            <a:off x="13066044" y="21390331"/>
            <a:ext cx="9331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C6541B-C012-42DA-AD06-773C0305DCE5}"/>
              </a:ext>
            </a:extLst>
          </p:cNvPr>
          <p:cNvSpPr/>
          <p:nvPr/>
        </p:nvSpPr>
        <p:spPr>
          <a:xfrm>
            <a:off x="13055049" y="22915576"/>
            <a:ext cx="258836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DCA8776-1E60-4AD8-8C51-61E649A704FF}"/>
              </a:ext>
            </a:extLst>
          </p:cNvPr>
          <p:cNvSpPr/>
          <p:nvPr/>
        </p:nvSpPr>
        <p:spPr>
          <a:xfrm>
            <a:off x="13044857" y="24256303"/>
            <a:ext cx="933104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B8D6EA3-CCE7-4DE1-B392-BAEEB0D9AE98}"/>
              </a:ext>
            </a:extLst>
          </p:cNvPr>
          <p:cNvSpPr/>
          <p:nvPr/>
        </p:nvSpPr>
        <p:spPr>
          <a:xfrm>
            <a:off x="13044856" y="25700411"/>
            <a:ext cx="931988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0A108A4-5657-4E82-8828-C0CD29647744}"/>
              </a:ext>
            </a:extLst>
          </p:cNvPr>
          <p:cNvSpPr/>
          <p:nvPr/>
        </p:nvSpPr>
        <p:spPr>
          <a:xfrm>
            <a:off x="13044856" y="4097007"/>
            <a:ext cx="933103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863164-77D7-4764-9AE7-694B965C1E41}"/>
              </a:ext>
            </a:extLst>
          </p:cNvPr>
          <p:cNvSpPr/>
          <p:nvPr/>
        </p:nvSpPr>
        <p:spPr>
          <a:xfrm>
            <a:off x="13044856" y="9889833"/>
            <a:ext cx="928100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9782FC6-3230-4187-ADD9-6036537EAA63}"/>
              </a:ext>
            </a:extLst>
          </p:cNvPr>
          <p:cNvSpPr/>
          <p:nvPr/>
        </p:nvSpPr>
        <p:spPr>
          <a:xfrm>
            <a:off x="15842512" y="17175938"/>
            <a:ext cx="648335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BC6D033-1A69-4249-9470-28B411BF966B}"/>
              </a:ext>
            </a:extLst>
          </p:cNvPr>
          <p:cNvSpPr/>
          <p:nvPr/>
        </p:nvSpPr>
        <p:spPr>
          <a:xfrm>
            <a:off x="15821323" y="18561073"/>
            <a:ext cx="657576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2862E48-B0A8-4CEF-A0B9-FCF09BFE4693}"/>
              </a:ext>
            </a:extLst>
          </p:cNvPr>
          <p:cNvSpPr/>
          <p:nvPr/>
        </p:nvSpPr>
        <p:spPr>
          <a:xfrm>
            <a:off x="15821323" y="22857517"/>
            <a:ext cx="654341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A77606E-D564-46AF-8B76-8E002D7DD064}"/>
              </a:ext>
            </a:extLst>
          </p:cNvPr>
          <p:cNvSpPr/>
          <p:nvPr/>
        </p:nvSpPr>
        <p:spPr>
          <a:xfrm>
            <a:off x="13066045" y="2562662"/>
            <a:ext cx="93310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AFB842F-F54D-49FB-8B8C-12B333694EB5}"/>
              </a:ext>
            </a:extLst>
          </p:cNvPr>
          <p:cNvSpPr/>
          <p:nvPr/>
        </p:nvSpPr>
        <p:spPr>
          <a:xfrm>
            <a:off x="12994826" y="8479865"/>
            <a:ext cx="93310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B7A4110-4245-46FD-9AB1-A539F2A4A86E}"/>
              </a:ext>
            </a:extLst>
          </p:cNvPr>
          <p:cNvSpPr/>
          <p:nvPr/>
        </p:nvSpPr>
        <p:spPr>
          <a:xfrm>
            <a:off x="13033703" y="14168805"/>
            <a:ext cx="9331038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C9B31D1-2471-4EBC-88B3-C2BC36FD6263}"/>
              </a:ext>
            </a:extLst>
          </p:cNvPr>
          <p:cNvSpPr/>
          <p:nvPr/>
        </p:nvSpPr>
        <p:spPr>
          <a:xfrm>
            <a:off x="13033708" y="5515968"/>
            <a:ext cx="9331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52E046-C400-4AB6-8754-3D8A7C9FC976}"/>
              </a:ext>
            </a:extLst>
          </p:cNvPr>
          <p:cNvSpPr/>
          <p:nvPr/>
        </p:nvSpPr>
        <p:spPr>
          <a:xfrm>
            <a:off x="12994825" y="7041418"/>
            <a:ext cx="9331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7C3743A-79D1-46DA-80AB-202E1F8D8412}"/>
              </a:ext>
            </a:extLst>
          </p:cNvPr>
          <p:cNvSpPr/>
          <p:nvPr/>
        </p:nvSpPr>
        <p:spPr>
          <a:xfrm>
            <a:off x="13055049" y="12740759"/>
            <a:ext cx="9331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87A565-CAF2-474B-AE66-BD6195F8E1A9}"/>
              </a:ext>
            </a:extLst>
          </p:cNvPr>
          <p:cNvSpPr/>
          <p:nvPr/>
        </p:nvSpPr>
        <p:spPr>
          <a:xfrm>
            <a:off x="13055049" y="11277783"/>
            <a:ext cx="9331039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F3A3A9E-C37B-4895-AFFC-6AE703BCD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38392"/>
              </p:ext>
            </p:extLst>
          </p:nvPr>
        </p:nvGraphicFramePr>
        <p:xfrm>
          <a:off x="2243138" y="27005326"/>
          <a:ext cx="20325031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1781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879387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237362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334638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393005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2373549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782109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132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134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136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138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140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142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144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146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EC3995C4-3CA4-4299-B3ED-DC0666E45BB8}"/>
              </a:ext>
            </a:extLst>
          </p:cNvPr>
          <p:cNvSpPr/>
          <p:nvPr/>
        </p:nvSpPr>
        <p:spPr>
          <a:xfrm>
            <a:off x="2479952" y="21411851"/>
            <a:ext cx="2576133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23E5F8-B29D-4E52-8490-FCB2B2A6D610}"/>
              </a:ext>
            </a:extLst>
          </p:cNvPr>
          <p:cNvSpPr/>
          <p:nvPr/>
        </p:nvSpPr>
        <p:spPr>
          <a:xfrm>
            <a:off x="2622712" y="24309298"/>
            <a:ext cx="74087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459B5B-4466-4930-BCD0-8D8138565971}"/>
              </a:ext>
            </a:extLst>
          </p:cNvPr>
          <p:cNvSpPr/>
          <p:nvPr/>
        </p:nvSpPr>
        <p:spPr>
          <a:xfrm>
            <a:off x="2622712" y="25701394"/>
            <a:ext cx="740879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D125A9-4FCF-45D2-91F5-3F385B771367}"/>
              </a:ext>
            </a:extLst>
          </p:cNvPr>
          <p:cNvSpPr/>
          <p:nvPr/>
        </p:nvSpPr>
        <p:spPr>
          <a:xfrm>
            <a:off x="5231442" y="19989913"/>
            <a:ext cx="48000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0756B2-2704-4904-972D-66BB6853A58C}"/>
              </a:ext>
            </a:extLst>
          </p:cNvPr>
          <p:cNvSpPr/>
          <p:nvPr/>
        </p:nvSpPr>
        <p:spPr>
          <a:xfrm>
            <a:off x="10140303" y="19989913"/>
            <a:ext cx="984202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56916D-84C1-4DDE-930A-E415DA87502E}"/>
              </a:ext>
            </a:extLst>
          </p:cNvPr>
          <p:cNvSpPr/>
          <p:nvPr/>
        </p:nvSpPr>
        <p:spPr>
          <a:xfrm>
            <a:off x="5231442" y="21425941"/>
            <a:ext cx="4800064" cy="1260000"/>
          </a:xfrm>
          <a:prstGeom prst="rect">
            <a:avLst/>
          </a:prstGeom>
          <a:solidFill>
            <a:srgbClr val="D1FFD1">
              <a:alpha val="50196"/>
            </a:srgbClr>
          </a:solidFill>
          <a:ln>
            <a:solidFill>
              <a:srgbClr val="B5E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mel+rhythm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6B85DA-A231-44CB-87AA-5F494F6CFE4A}"/>
              </a:ext>
            </a:extLst>
          </p:cNvPr>
          <p:cNvSpPr/>
          <p:nvPr/>
        </p:nvSpPr>
        <p:spPr>
          <a:xfrm>
            <a:off x="10140303" y="21402313"/>
            <a:ext cx="9842026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0D0033-E209-42D9-8D3C-217B72C8CA83}"/>
              </a:ext>
            </a:extLst>
          </p:cNvPr>
          <p:cNvSpPr/>
          <p:nvPr/>
        </p:nvSpPr>
        <p:spPr>
          <a:xfrm>
            <a:off x="5231442" y="11385884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066F86-B919-427D-AE0B-8130991C60F6}"/>
              </a:ext>
            </a:extLst>
          </p:cNvPr>
          <p:cNvSpPr/>
          <p:nvPr/>
        </p:nvSpPr>
        <p:spPr>
          <a:xfrm>
            <a:off x="5231442" y="12735972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3D9686-2FDE-4ABC-9280-045838FE4EEC}"/>
              </a:ext>
            </a:extLst>
          </p:cNvPr>
          <p:cNvSpPr/>
          <p:nvPr/>
        </p:nvSpPr>
        <p:spPr>
          <a:xfrm>
            <a:off x="5231442" y="2677817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98788BF-C581-49DD-AE9B-3104BA128C69}"/>
              </a:ext>
            </a:extLst>
          </p:cNvPr>
          <p:cNvSpPr/>
          <p:nvPr/>
        </p:nvSpPr>
        <p:spPr>
          <a:xfrm>
            <a:off x="5231442" y="4094786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E4B20F8-6EDB-46B6-8632-DE2BED541E9F}"/>
              </a:ext>
            </a:extLst>
          </p:cNvPr>
          <p:cNvSpPr/>
          <p:nvPr/>
        </p:nvSpPr>
        <p:spPr>
          <a:xfrm>
            <a:off x="5231442" y="5507186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DBC0A79-3B9C-4F01-8B24-95146F0B66B3}"/>
              </a:ext>
            </a:extLst>
          </p:cNvPr>
          <p:cNvSpPr/>
          <p:nvPr/>
        </p:nvSpPr>
        <p:spPr>
          <a:xfrm>
            <a:off x="5231442" y="7089256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F7C826-5B2B-43CD-AF11-379EE74BB52C}"/>
              </a:ext>
            </a:extLst>
          </p:cNvPr>
          <p:cNvSpPr/>
          <p:nvPr/>
        </p:nvSpPr>
        <p:spPr>
          <a:xfrm>
            <a:off x="5231442" y="8479002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757E567-CCE6-465D-9BE2-26D7BDDEA442}"/>
              </a:ext>
            </a:extLst>
          </p:cNvPr>
          <p:cNvSpPr/>
          <p:nvPr/>
        </p:nvSpPr>
        <p:spPr>
          <a:xfrm>
            <a:off x="5231442" y="9949856"/>
            <a:ext cx="740879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1117EA4-A870-43DF-99D4-5BF6F759984B}"/>
              </a:ext>
            </a:extLst>
          </p:cNvPr>
          <p:cNvSpPr/>
          <p:nvPr/>
        </p:nvSpPr>
        <p:spPr>
          <a:xfrm>
            <a:off x="12936683" y="11211980"/>
            <a:ext cx="704564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848622-8BD9-4A2E-9E58-A6B7F1836FB4}"/>
              </a:ext>
            </a:extLst>
          </p:cNvPr>
          <p:cNvSpPr/>
          <p:nvPr/>
        </p:nvSpPr>
        <p:spPr>
          <a:xfrm>
            <a:off x="12950666" y="12628949"/>
            <a:ext cx="7031660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66F90A8-1F3F-4C4E-94E2-43F489244551}"/>
              </a:ext>
            </a:extLst>
          </p:cNvPr>
          <p:cNvSpPr/>
          <p:nvPr/>
        </p:nvSpPr>
        <p:spPr>
          <a:xfrm>
            <a:off x="5231442" y="14217204"/>
            <a:ext cx="455801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A11E45-5BB6-483E-9C28-DAC3E98D38E2}"/>
              </a:ext>
            </a:extLst>
          </p:cNvPr>
          <p:cNvSpPr/>
          <p:nvPr/>
        </p:nvSpPr>
        <p:spPr>
          <a:xfrm>
            <a:off x="2682939" y="17217591"/>
            <a:ext cx="71065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0809759-56FE-4929-9B35-C80EA858619F}"/>
              </a:ext>
            </a:extLst>
          </p:cNvPr>
          <p:cNvSpPr/>
          <p:nvPr/>
        </p:nvSpPr>
        <p:spPr>
          <a:xfrm>
            <a:off x="2682938" y="18554653"/>
            <a:ext cx="7106520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C367F4-1F29-4058-9757-DF4755DB3701}"/>
              </a:ext>
            </a:extLst>
          </p:cNvPr>
          <p:cNvSpPr/>
          <p:nvPr/>
        </p:nvSpPr>
        <p:spPr>
          <a:xfrm>
            <a:off x="8935839" y="15606451"/>
            <a:ext cx="370439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A12DE06-1A77-4511-AB1A-B841BCFE7DD6}"/>
              </a:ext>
            </a:extLst>
          </p:cNvPr>
          <p:cNvSpPr/>
          <p:nvPr/>
        </p:nvSpPr>
        <p:spPr>
          <a:xfrm>
            <a:off x="10031507" y="22879701"/>
            <a:ext cx="740879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37F81C6-CB61-4B48-A266-FAF212EBE2CE}"/>
              </a:ext>
            </a:extLst>
          </p:cNvPr>
          <p:cNvSpPr/>
          <p:nvPr/>
        </p:nvSpPr>
        <p:spPr>
          <a:xfrm>
            <a:off x="10140300" y="24264683"/>
            <a:ext cx="98420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719E56-FB7F-4A19-8081-30493AFFFBD1}"/>
              </a:ext>
            </a:extLst>
          </p:cNvPr>
          <p:cNvSpPr/>
          <p:nvPr/>
        </p:nvSpPr>
        <p:spPr>
          <a:xfrm>
            <a:off x="10140299" y="25627588"/>
            <a:ext cx="9842025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447072C-0E8F-4C86-97BF-7DAAFC97A336}"/>
              </a:ext>
            </a:extLst>
          </p:cNvPr>
          <p:cNvSpPr/>
          <p:nvPr/>
        </p:nvSpPr>
        <p:spPr>
          <a:xfrm>
            <a:off x="12950666" y="2677817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2466F4D-DD5E-4B8F-8E61-63ECD75FC659}"/>
              </a:ext>
            </a:extLst>
          </p:cNvPr>
          <p:cNvSpPr/>
          <p:nvPr/>
        </p:nvSpPr>
        <p:spPr>
          <a:xfrm>
            <a:off x="12950666" y="4094786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BD072E1-521F-407E-8D9A-14CEEE6D3983}"/>
              </a:ext>
            </a:extLst>
          </p:cNvPr>
          <p:cNvSpPr/>
          <p:nvPr/>
        </p:nvSpPr>
        <p:spPr>
          <a:xfrm>
            <a:off x="12950660" y="5540187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C54FCA1-6C8A-418C-9F24-CC75B0592E34}"/>
              </a:ext>
            </a:extLst>
          </p:cNvPr>
          <p:cNvSpPr/>
          <p:nvPr/>
        </p:nvSpPr>
        <p:spPr>
          <a:xfrm>
            <a:off x="12950666" y="7065757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F042BBF-FFC2-47F5-BA8B-3729A16BC45D}"/>
              </a:ext>
            </a:extLst>
          </p:cNvPr>
          <p:cNvSpPr/>
          <p:nvPr/>
        </p:nvSpPr>
        <p:spPr>
          <a:xfrm>
            <a:off x="12950666" y="8374846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8E0B9ED-C9E4-4E05-AB30-93B15C5C98A3}"/>
              </a:ext>
            </a:extLst>
          </p:cNvPr>
          <p:cNvSpPr/>
          <p:nvPr/>
        </p:nvSpPr>
        <p:spPr>
          <a:xfrm>
            <a:off x="12950660" y="9813644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AB03157-1363-4AAB-AD13-45EB9A3E508A}"/>
              </a:ext>
            </a:extLst>
          </p:cNvPr>
          <p:cNvSpPr/>
          <p:nvPr/>
        </p:nvSpPr>
        <p:spPr>
          <a:xfrm>
            <a:off x="12936683" y="14149085"/>
            <a:ext cx="7031664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5413E6-261F-442A-825E-8FA272AD042B}"/>
              </a:ext>
            </a:extLst>
          </p:cNvPr>
          <p:cNvSpPr/>
          <p:nvPr/>
        </p:nvSpPr>
        <p:spPr>
          <a:xfrm>
            <a:off x="15275859" y="15672815"/>
            <a:ext cx="469248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7B2168D-E74E-46B6-A253-3F976A00C238}"/>
              </a:ext>
            </a:extLst>
          </p:cNvPr>
          <p:cNvSpPr/>
          <p:nvPr/>
        </p:nvSpPr>
        <p:spPr>
          <a:xfrm>
            <a:off x="17622103" y="17250453"/>
            <a:ext cx="349875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C22B484-7E9C-4901-B009-5C2517A7EE05}"/>
              </a:ext>
            </a:extLst>
          </p:cNvPr>
          <p:cNvSpPr/>
          <p:nvPr/>
        </p:nvSpPr>
        <p:spPr>
          <a:xfrm>
            <a:off x="17622103" y="18667422"/>
            <a:ext cx="3498758" cy="1260000"/>
          </a:xfrm>
          <a:prstGeom prst="rect">
            <a:avLst/>
          </a:prstGeom>
          <a:solidFill>
            <a:srgbClr val="FFD9FF">
              <a:alpha val="45098"/>
            </a:srgbClr>
          </a:solidFill>
          <a:ln>
            <a:solidFill>
              <a:srgbClr val="E8B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rhythm+harm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7B9FC8-4508-4003-9132-05529BC40CF5}"/>
              </a:ext>
            </a:extLst>
          </p:cNvPr>
          <p:cNvSpPr/>
          <p:nvPr/>
        </p:nvSpPr>
        <p:spPr>
          <a:xfrm>
            <a:off x="17599157" y="22916669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71E6236-0BEA-41CA-988E-E0FF97970E3B}"/>
              </a:ext>
            </a:extLst>
          </p:cNvPr>
          <p:cNvSpPr/>
          <p:nvPr/>
        </p:nvSpPr>
        <p:spPr>
          <a:xfrm>
            <a:off x="20091127" y="19946481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DE64555-D86E-44D8-B3BD-94FB6D0CFCCC}"/>
              </a:ext>
            </a:extLst>
          </p:cNvPr>
          <p:cNvSpPr/>
          <p:nvPr/>
        </p:nvSpPr>
        <p:spPr>
          <a:xfrm>
            <a:off x="20091126" y="21393694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926837-8F5D-4B20-B1C8-CD8B80C123D0}"/>
              </a:ext>
            </a:extLst>
          </p:cNvPr>
          <p:cNvSpPr/>
          <p:nvPr/>
        </p:nvSpPr>
        <p:spPr>
          <a:xfrm>
            <a:off x="20100593" y="22894105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B81F2F3-9192-4E2A-8926-E823E9E4C533}"/>
              </a:ext>
            </a:extLst>
          </p:cNvPr>
          <p:cNvSpPr/>
          <p:nvPr/>
        </p:nvSpPr>
        <p:spPr>
          <a:xfrm>
            <a:off x="20101636" y="24232404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258B6A5-4A90-461D-9A3B-82FF1640D895}"/>
              </a:ext>
            </a:extLst>
          </p:cNvPr>
          <p:cNvSpPr/>
          <p:nvPr/>
        </p:nvSpPr>
        <p:spPr>
          <a:xfrm>
            <a:off x="20101636" y="25621548"/>
            <a:ext cx="2383174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8CF06B4-B0B5-45DE-8FEE-83CCB704F189}"/>
              </a:ext>
            </a:extLst>
          </p:cNvPr>
          <p:cNvSpPr/>
          <p:nvPr/>
        </p:nvSpPr>
        <p:spPr>
          <a:xfrm>
            <a:off x="20091126" y="2681813"/>
            <a:ext cx="2383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F1A323C-32EE-4759-8C70-4BB30D06EFCB}"/>
              </a:ext>
            </a:extLst>
          </p:cNvPr>
          <p:cNvSpPr/>
          <p:nvPr/>
        </p:nvSpPr>
        <p:spPr>
          <a:xfrm>
            <a:off x="20091126" y="8374846"/>
            <a:ext cx="2383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9C65A6-7BF2-4A9F-90E6-EEE165528B7F}"/>
              </a:ext>
            </a:extLst>
          </p:cNvPr>
          <p:cNvSpPr/>
          <p:nvPr/>
        </p:nvSpPr>
        <p:spPr>
          <a:xfrm>
            <a:off x="20091126" y="9791236"/>
            <a:ext cx="2383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35F8929-9A9B-4387-9EDC-8599DCD083F2}"/>
              </a:ext>
            </a:extLst>
          </p:cNvPr>
          <p:cNvSpPr/>
          <p:nvPr/>
        </p:nvSpPr>
        <p:spPr>
          <a:xfrm>
            <a:off x="20091123" y="11180380"/>
            <a:ext cx="2383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350EA55-9F04-4C66-B9D6-A57E2B8B41CB}"/>
              </a:ext>
            </a:extLst>
          </p:cNvPr>
          <p:cNvSpPr/>
          <p:nvPr/>
        </p:nvSpPr>
        <p:spPr>
          <a:xfrm>
            <a:off x="20091121" y="12596770"/>
            <a:ext cx="2383174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CE63F11-766E-479C-A7AA-C4122D0ABBB6}"/>
              </a:ext>
            </a:extLst>
          </p:cNvPr>
          <p:cNvSpPr/>
          <p:nvPr/>
        </p:nvSpPr>
        <p:spPr>
          <a:xfrm>
            <a:off x="20091126" y="15707182"/>
            <a:ext cx="2383169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F16CE8F-14D5-402D-8EE8-EEC9D0D57C79}"/>
              </a:ext>
            </a:extLst>
          </p:cNvPr>
          <p:cNvSpPr/>
          <p:nvPr/>
        </p:nvSpPr>
        <p:spPr>
          <a:xfrm>
            <a:off x="2501138" y="2606338"/>
            <a:ext cx="2419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4C7C45E-4A3C-474F-BC74-0D79FA434607}"/>
              </a:ext>
            </a:extLst>
          </p:cNvPr>
          <p:cNvSpPr/>
          <p:nvPr/>
        </p:nvSpPr>
        <p:spPr>
          <a:xfrm>
            <a:off x="2622712" y="8499498"/>
            <a:ext cx="2419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0A75E34-5965-4C70-88DE-93F8D5356E78}"/>
              </a:ext>
            </a:extLst>
          </p:cNvPr>
          <p:cNvSpPr/>
          <p:nvPr/>
        </p:nvSpPr>
        <p:spPr>
          <a:xfrm>
            <a:off x="2622711" y="14265944"/>
            <a:ext cx="2419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DD14A7C-BE7E-470F-AF5A-3EA45DB671A6}"/>
              </a:ext>
            </a:extLst>
          </p:cNvPr>
          <p:cNvSpPr/>
          <p:nvPr/>
        </p:nvSpPr>
        <p:spPr>
          <a:xfrm>
            <a:off x="2501137" y="20032122"/>
            <a:ext cx="241987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411966C-C070-4BD6-AA33-F9C52B7504B7}"/>
              </a:ext>
            </a:extLst>
          </p:cNvPr>
          <p:cNvSpPr/>
          <p:nvPr/>
        </p:nvSpPr>
        <p:spPr>
          <a:xfrm>
            <a:off x="2622712" y="22852806"/>
            <a:ext cx="724993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07C1B61-9192-4F60-80C5-F9918D6AA737}"/>
              </a:ext>
            </a:extLst>
          </p:cNvPr>
          <p:cNvSpPr/>
          <p:nvPr/>
        </p:nvSpPr>
        <p:spPr>
          <a:xfrm>
            <a:off x="2672743" y="4097007"/>
            <a:ext cx="2248267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A0CDC40-897B-4CF2-A2FE-A7AB9B67EC4B}"/>
              </a:ext>
            </a:extLst>
          </p:cNvPr>
          <p:cNvSpPr/>
          <p:nvPr/>
        </p:nvSpPr>
        <p:spPr>
          <a:xfrm>
            <a:off x="2661595" y="5515968"/>
            <a:ext cx="22482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6F94DAB-4CC9-40DE-94FE-CC16FA5697E9}"/>
              </a:ext>
            </a:extLst>
          </p:cNvPr>
          <p:cNvSpPr/>
          <p:nvPr/>
        </p:nvSpPr>
        <p:spPr>
          <a:xfrm>
            <a:off x="2622712" y="7041418"/>
            <a:ext cx="2248267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D3988E4-3948-48FA-8532-45AF4ABCC102}"/>
              </a:ext>
            </a:extLst>
          </p:cNvPr>
          <p:cNvSpPr/>
          <p:nvPr/>
        </p:nvSpPr>
        <p:spPr>
          <a:xfrm>
            <a:off x="2672743" y="9858818"/>
            <a:ext cx="2248268" cy="1260000"/>
          </a:xfrm>
          <a:prstGeom prst="rect">
            <a:avLst/>
          </a:prstGeom>
          <a:solidFill>
            <a:srgbClr val="D8F3F4">
              <a:alpha val="45098"/>
            </a:srgbClr>
          </a:solidFill>
          <a:ln>
            <a:solidFill>
              <a:srgbClr val="76C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mel+harm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CBE9D51-1E39-414B-A99B-FD82E5362271}"/>
              </a:ext>
            </a:extLst>
          </p:cNvPr>
          <p:cNvSpPr/>
          <p:nvPr/>
        </p:nvSpPr>
        <p:spPr>
          <a:xfrm>
            <a:off x="2682937" y="12709744"/>
            <a:ext cx="22603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6B36E15-883D-4DDC-A8DC-A3CA86B3A11F}"/>
              </a:ext>
            </a:extLst>
          </p:cNvPr>
          <p:cNvSpPr/>
          <p:nvPr/>
        </p:nvSpPr>
        <p:spPr>
          <a:xfrm>
            <a:off x="2682937" y="11246768"/>
            <a:ext cx="2260388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622000" cy="3342322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BE1DAF-FC7B-4ED3-8760-3DA3358DD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42169"/>
              </p:ext>
            </p:extLst>
          </p:nvPr>
        </p:nvGraphicFramePr>
        <p:xfrm>
          <a:off x="2243138" y="27005326"/>
          <a:ext cx="2032503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879">
                  <a:extLst>
                    <a:ext uri="{9D8B030D-6E8A-4147-A177-3AD203B41FA5}">
                      <a16:colId xmlns:a16="http://schemas.microsoft.com/office/drawing/2014/main" val="2381799628"/>
                    </a:ext>
                  </a:extLst>
                </a:gridCol>
                <a:gridCol w="2046763">
                  <a:extLst>
                    <a:ext uri="{9D8B030D-6E8A-4147-A177-3AD203B41FA5}">
                      <a16:colId xmlns:a16="http://schemas.microsoft.com/office/drawing/2014/main" val="2245920404"/>
                    </a:ext>
                  </a:extLst>
                </a:gridCol>
                <a:gridCol w="2097220">
                  <a:extLst>
                    <a:ext uri="{9D8B030D-6E8A-4147-A177-3AD203B41FA5}">
                      <a16:colId xmlns:a16="http://schemas.microsoft.com/office/drawing/2014/main" val="3978971986"/>
                    </a:ext>
                  </a:extLst>
                </a:gridCol>
                <a:gridCol w="2334638">
                  <a:extLst>
                    <a:ext uri="{9D8B030D-6E8A-4147-A177-3AD203B41FA5}">
                      <a16:colId xmlns:a16="http://schemas.microsoft.com/office/drawing/2014/main" val="772566878"/>
                    </a:ext>
                  </a:extLst>
                </a:gridCol>
                <a:gridCol w="2315183">
                  <a:extLst>
                    <a:ext uri="{9D8B030D-6E8A-4147-A177-3AD203B41FA5}">
                      <a16:colId xmlns:a16="http://schemas.microsoft.com/office/drawing/2014/main" val="4075515265"/>
                    </a:ext>
                  </a:extLst>
                </a:gridCol>
                <a:gridCol w="2451370">
                  <a:extLst>
                    <a:ext uri="{9D8B030D-6E8A-4147-A177-3AD203B41FA5}">
                      <a16:colId xmlns:a16="http://schemas.microsoft.com/office/drawing/2014/main" val="1215416382"/>
                    </a:ext>
                  </a:extLst>
                </a:gridCol>
                <a:gridCol w="1906622">
                  <a:extLst>
                    <a:ext uri="{9D8B030D-6E8A-4147-A177-3AD203B41FA5}">
                      <a16:colId xmlns:a16="http://schemas.microsoft.com/office/drawing/2014/main" val="3958798029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2351006965"/>
                    </a:ext>
                  </a:extLst>
                </a:gridCol>
                <a:gridCol w="2276273">
                  <a:extLst>
                    <a:ext uri="{9D8B030D-6E8A-4147-A177-3AD203B41FA5}">
                      <a16:colId xmlns:a16="http://schemas.microsoft.com/office/drawing/2014/main" val="1702233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3200" b="0" dirty="0"/>
                        <a:t>148</a:t>
                      </a:r>
                      <a:endParaRPr lang="zh-TW" alt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150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152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154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156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158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160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162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164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1909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8586D9F-7FD5-4783-9EBE-695872460B1D}"/>
              </a:ext>
            </a:extLst>
          </p:cNvPr>
          <p:cNvSpPr/>
          <p:nvPr/>
        </p:nvSpPr>
        <p:spPr>
          <a:xfrm>
            <a:off x="2932680" y="20070259"/>
            <a:ext cx="10864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FB0ECA-75A3-494A-B93F-F6F606CD00B0}"/>
              </a:ext>
            </a:extLst>
          </p:cNvPr>
          <p:cNvSpPr/>
          <p:nvPr/>
        </p:nvSpPr>
        <p:spPr>
          <a:xfrm>
            <a:off x="2932679" y="21517472"/>
            <a:ext cx="10864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C06ED8-80FE-4148-B7DD-B80069EC77C3}"/>
              </a:ext>
            </a:extLst>
          </p:cNvPr>
          <p:cNvSpPr/>
          <p:nvPr/>
        </p:nvSpPr>
        <p:spPr>
          <a:xfrm>
            <a:off x="2942146" y="23017883"/>
            <a:ext cx="10864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E2482A-68F6-431A-889A-334DAB367372}"/>
              </a:ext>
            </a:extLst>
          </p:cNvPr>
          <p:cNvSpPr/>
          <p:nvPr/>
        </p:nvSpPr>
        <p:spPr>
          <a:xfrm>
            <a:off x="2943189" y="24356182"/>
            <a:ext cx="10864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AF2603-59F3-465D-8514-1EB85F7DDB64}"/>
              </a:ext>
            </a:extLst>
          </p:cNvPr>
          <p:cNvSpPr/>
          <p:nvPr/>
        </p:nvSpPr>
        <p:spPr>
          <a:xfrm>
            <a:off x="2943189" y="25745326"/>
            <a:ext cx="1086400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28025E-6FD9-41A0-B024-78DEFE26B7C3}"/>
              </a:ext>
            </a:extLst>
          </p:cNvPr>
          <p:cNvSpPr/>
          <p:nvPr/>
        </p:nvSpPr>
        <p:spPr>
          <a:xfrm>
            <a:off x="2932679" y="2805591"/>
            <a:ext cx="849732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E90290-CAB2-482D-A780-156A406D0399}"/>
              </a:ext>
            </a:extLst>
          </p:cNvPr>
          <p:cNvSpPr/>
          <p:nvPr/>
        </p:nvSpPr>
        <p:spPr>
          <a:xfrm>
            <a:off x="2932679" y="8498624"/>
            <a:ext cx="108640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D9F856-669F-4F49-B308-5A344EC4850F}"/>
              </a:ext>
            </a:extLst>
          </p:cNvPr>
          <p:cNvSpPr/>
          <p:nvPr/>
        </p:nvSpPr>
        <p:spPr>
          <a:xfrm>
            <a:off x="2932678" y="9915014"/>
            <a:ext cx="122087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732C4D-8CE2-4156-A1EA-18B8C383D373}"/>
              </a:ext>
            </a:extLst>
          </p:cNvPr>
          <p:cNvSpPr/>
          <p:nvPr/>
        </p:nvSpPr>
        <p:spPr>
          <a:xfrm>
            <a:off x="2932676" y="11304158"/>
            <a:ext cx="1086400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AE84D1-ECE2-4155-9E5D-94679D9C6D66}"/>
              </a:ext>
            </a:extLst>
          </p:cNvPr>
          <p:cNvSpPr/>
          <p:nvPr/>
        </p:nvSpPr>
        <p:spPr>
          <a:xfrm>
            <a:off x="2932673" y="12720548"/>
            <a:ext cx="12208713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A1993E-8588-4A81-83B6-4353BC8D4AD6}"/>
              </a:ext>
            </a:extLst>
          </p:cNvPr>
          <p:cNvSpPr/>
          <p:nvPr/>
        </p:nvSpPr>
        <p:spPr>
          <a:xfrm>
            <a:off x="2932680" y="15830960"/>
            <a:ext cx="2177198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397FB0-CB68-4A53-A9F7-DB509B2FD51D}"/>
              </a:ext>
            </a:extLst>
          </p:cNvPr>
          <p:cNvSpPr/>
          <p:nvPr/>
        </p:nvSpPr>
        <p:spPr>
          <a:xfrm>
            <a:off x="5317291" y="5611182"/>
            <a:ext cx="61127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503527-4BC7-4DE1-9596-36F8AFE4C808}"/>
              </a:ext>
            </a:extLst>
          </p:cNvPr>
          <p:cNvSpPr/>
          <p:nvPr/>
        </p:nvSpPr>
        <p:spPr>
          <a:xfrm>
            <a:off x="5317291" y="7000326"/>
            <a:ext cx="6112709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168293-8426-4616-90F9-F51EB7AFE143}"/>
              </a:ext>
            </a:extLst>
          </p:cNvPr>
          <p:cNvSpPr/>
          <p:nvPr/>
        </p:nvSpPr>
        <p:spPr>
          <a:xfrm>
            <a:off x="5308320" y="15851896"/>
            <a:ext cx="3970151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B4B97A-5D16-4D9F-9532-150E15FCBE9B}"/>
              </a:ext>
            </a:extLst>
          </p:cNvPr>
          <p:cNvSpPr/>
          <p:nvPr/>
        </p:nvSpPr>
        <p:spPr>
          <a:xfrm>
            <a:off x="9476912" y="15993667"/>
            <a:ext cx="12845205" cy="1260000"/>
          </a:xfrm>
          <a:prstGeom prst="rect">
            <a:avLst/>
          </a:prstGeom>
          <a:solidFill>
            <a:srgbClr val="FFD9D9">
              <a:alpha val="45098"/>
            </a:srgbClr>
          </a:solidFill>
          <a:ln>
            <a:solidFill>
              <a:srgbClr val="E5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harm</a:t>
            </a:r>
          </a:p>
          <a:p>
            <a:pPr algn="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E58E55-6A07-4C7D-B105-A398D281B6D0}"/>
              </a:ext>
            </a:extLst>
          </p:cNvPr>
          <p:cNvSpPr/>
          <p:nvPr/>
        </p:nvSpPr>
        <p:spPr>
          <a:xfrm>
            <a:off x="14098732" y="20065401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6E8367-39D4-4FAE-B184-AA9D30A2E5BA}"/>
              </a:ext>
            </a:extLst>
          </p:cNvPr>
          <p:cNvSpPr/>
          <p:nvPr/>
        </p:nvSpPr>
        <p:spPr>
          <a:xfrm>
            <a:off x="14098732" y="21512614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E932FF-B5E7-44F7-939D-C5BFAA6E8C9A}"/>
              </a:ext>
            </a:extLst>
          </p:cNvPr>
          <p:cNvSpPr/>
          <p:nvPr/>
        </p:nvSpPr>
        <p:spPr>
          <a:xfrm>
            <a:off x="14098732" y="23013025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F38C30-F201-4F20-97D9-621B4441D075}"/>
              </a:ext>
            </a:extLst>
          </p:cNvPr>
          <p:cNvSpPr/>
          <p:nvPr/>
        </p:nvSpPr>
        <p:spPr>
          <a:xfrm>
            <a:off x="14098732" y="24351324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AE4718-C5C6-4631-92BB-8BB74EA6D0C0}"/>
              </a:ext>
            </a:extLst>
          </p:cNvPr>
          <p:cNvSpPr/>
          <p:nvPr/>
        </p:nvSpPr>
        <p:spPr>
          <a:xfrm>
            <a:off x="14098732" y="25662169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7ABE40-85AD-494E-B462-AC28080EE298}"/>
              </a:ext>
            </a:extLst>
          </p:cNvPr>
          <p:cNvSpPr/>
          <p:nvPr/>
        </p:nvSpPr>
        <p:spPr>
          <a:xfrm>
            <a:off x="14146305" y="8616693"/>
            <a:ext cx="81758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AD5FC4D-880C-4266-AA71-F472856EF82D}"/>
              </a:ext>
            </a:extLst>
          </p:cNvPr>
          <p:cNvSpPr/>
          <p:nvPr/>
        </p:nvSpPr>
        <p:spPr>
          <a:xfrm>
            <a:off x="14146305" y="11338206"/>
            <a:ext cx="8175812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C5FD460-B356-4817-89CD-3D1C9EEE5070}"/>
              </a:ext>
            </a:extLst>
          </p:cNvPr>
          <p:cNvSpPr/>
          <p:nvPr/>
        </p:nvSpPr>
        <p:spPr>
          <a:xfrm>
            <a:off x="16369552" y="2777914"/>
            <a:ext cx="59525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F5A47A-C307-4306-A77A-599809A2C5C9}"/>
              </a:ext>
            </a:extLst>
          </p:cNvPr>
          <p:cNvSpPr/>
          <p:nvPr/>
        </p:nvSpPr>
        <p:spPr>
          <a:xfrm>
            <a:off x="16369552" y="5780623"/>
            <a:ext cx="5952565" cy="1260000"/>
          </a:xfrm>
          <a:prstGeom prst="rect">
            <a:avLst/>
          </a:prstGeom>
          <a:solidFill>
            <a:srgbClr val="FFFFD9">
              <a:alpha val="50196"/>
            </a:srgbClr>
          </a:solidFill>
          <a:ln>
            <a:solidFill>
              <a:srgbClr val="E9E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err="1">
                <a:solidFill>
                  <a:schemeClr val="tx1"/>
                </a:solidFill>
              </a:rPr>
              <a:t>mel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algn="r"/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BB4148-3FC7-4888-A36D-A836B15E0958}"/>
              </a:ext>
            </a:extLst>
          </p:cNvPr>
          <p:cNvSpPr/>
          <p:nvPr/>
        </p:nvSpPr>
        <p:spPr>
          <a:xfrm>
            <a:off x="14146305" y="14319986"/>
            <a:ext cx="8175812" cy="1260000"/>
          </a:xfrm>
          <a:prstGeom prst="rect">
            <a:avLst/>
          </a:prstGeom>
          <a:solidFill>
            <a:srgbClr val="D9D9FF">
              <a:alpha val="40000"/>
            </a:srgbClr>
          </a:solidFill>
          <a:ln>
            <a:solidFill>
              <a:srgbClr val="BEBE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rhythm</a:t>
            </a:r>
          </a:p>
          <a:p>
            <a:pPr algn="r"/>
            <a:endParaRPr lang="zh-TW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4558</Words>
  <Application>Microsoft Office PowerPoint</Application>
  <PresentationFormat>自訂</PresentationFormat>
  <Paragraphs>2672</Paragraphs>
  <Slides>68</Slides>
  <Notes>68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2" baseType="lpstr"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林維揚</cp:lastModifiedBy>
  <cp:revision>139</cp:revision>
  <dcterms:created xsi:type="dcterms:W3CDTF">2013-01-27T09:14:16Z</dcterms:created>
  <dcterms:modified xsi:type="dcterms:W3CDTF">2023-08-15T10:00:00Z</dcterms:modified>
  <cp:category/>
</cp:coreProperties>
</file>